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56" r:id="rId2"/>
    <p:sldId id="267" r:id="rId3"/>
    <p:sldId id="261" r:id="rId4"/>
    <p:sldId id="263" r:id="rId5"/>
    <p:sldId id="265" r:id="rId6"/>
    <p:sldId id="266" r:id="rId7"/>
    <p:sldId id="262" r:id="rId8"/>
    <p:sldId id="279" r:id="rId9"/>
    <p:sldId id="258" r:id="rId10"/>
    <p:sldId id="257" r:id="rId11"/>
    <p:sldId id="268" r:id="rId12"/>
    <p:sldId id="269" r:id="rId13"/>
    <p:sldId id="270" r:id="rId14"/>
    <p:sldId id="259" r:id="rId15"/>
    <p:sldId id="271" r:id="rId16"/>
    <p:sldId id="26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C0327-F64D-4883-8EEF-F99C5205A654}" v="9" dt="2024-09-07T02:51:13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56" autoAdjust="0"/>
  </p:normalViewPr>
  <p:slideViewPr>
    <p:cSldViewPr snapToGrid="0">
      <p:cViewPr>
        <p:scale>
          <a:sx n="66" d="100"/>
          <a:sy n="66" d="100"/>
        </p:scale>
        <p:origin x="231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erennyam Sukhbaatar" userId="7c9bb3f0-6d2a-43ff-806d-72e13da8e296" providerId="ADAL" clId="{01DC0327-F64D-4883-8EEF-F99C5205A654}"/>
    <pc:docChg chg="undo custSel addSld delSld modSld sldOrd">
      <pc:chgData name="Tserennyam Sukhbaatar" userId="7c9bb3f0-6d2a-43ff-806d-72e13da8e296" providerId="ADAL" clId="{01DC0327-F64D-4883-8EEF-F99C5205A654}" dt="2024-09-07T03:43:55.110" v="194" actId="47"/>
      <pc:docMkLst>
        <pc:docMk/>
      </pc:docMkLst>
      <pc:sldChg chg="addSp">
        <pc:chgData name="Tserennyam Sukhbaatar" userId="7c9bb3f0-6d2a-43ff-806d-72e13da8e296" providerId="ADAL" clId="{01DC0327-F64D-4883-8EEF-F99C5205A654}" dt="2024-09-07T02:51:13.759" v="68"/>
        <pc:sldMkLst>
          <pc:docMk/>
          <pc:sldMk cId="2017747879" sldId="257"/>
        </pc:sldMkLst>
        <pc:inkChg chg="add">
          <ac:chgData name="Tserennyam Sukhbaatar" userId="7c9bb3f0-6d2a-43ff-806d-72e13da8e296" providerId="ADAL" clId="{01DC0327-F64D-4883-8EEF-F99C5205A654}" dt="2024-09-07T02:51:13.759" v="68"/>
          <ac:inkMkLst>
            <pc:docMk/>
            <pc:sldMk cId="2017747879" sldId="257"/>
            <ac:inkMk id="2" creationId="{151B1BBE-AB85-9883-A94E-9EABF192A32D}"/>
          </ac:inkMkLst>
        </pc:inkChg>
      </pc:sldChg>
      <pc:sldChg chg="ord">
        <pc:chgData name="Tserennyam Sukhbaatar" userId="7c9bb3f0-6d2a-43ff-806d-72e13da8e296" providerId="ADAL" clId="{01DC0327-F64D-4883-8EEF-F99C5205A654}" dt="2024-09-07T02:16:34.819" v="61"/>
        <pc:sldMkLst>
          <pc:docMk/>
          <pc:sldMk cId="3835942810" sldId="258"/>
        </pc:sldMkLst>
      </pc:sldChg>
      <pc:sldChg chg="add">
        <pc:chgData name="Tserennyam Sukhbaatar" userId="7c9bb3f0-6d2a-43ff-806d-72e13da8e296" providerId="ADAL" clId="{01DC0327-F64D-4883-8EEF-F99C5205A654}" dt="2024-09-07T00:49:48.175" v="2"/>
        <pc:sldMkLst>
          <pc:docMk/>
          <pc:sldMk cId="258196237" sldId="259"/>
        </pc:sldMkLst>
      </pc:sldChg>
      <pc:sldChg chg="modSp add mod">
        <pc:chgData name="Tserennyam Sukhbaatar" userId="7c9bb3f0-6d2a-43ff-806d-72e13da8e296" providerId="ADAL" clId="{01DC0327-F64D-4883-8EEF-F99C5205A654}" dt="2024-09-07T00:49:48.348" v="4" actId="27636"/>
        <pc:sldMkLst>
          <pc:docMk/>
          <pc:sldMk cId="1433110965" sldId="260"/>
        </pc:sldMkLst>
        <pc:spChg chg="mod">
          <ac:chgData name="Tserennyam Sukhbaatar" userId="7c9bb3f0-6d2a-43ff-806d-72e13da8e296" providerId="ADAL" clId="{01DC0327-F64D-4883-8EEF-F99C5205A654}" dt="2024-09-07T00:49:48.348" v="4" actId="27636"/>
          <ac:spMkLst>
            <pc:docMk/>
            <pc:sldMk cId="1433110965" sldId="260"/>
            <ac:spMk id="2" creationId="{4B6B89B5-DB03-45A6-9D16-3E11DDF1669D}"/>
          </ac:spMkLst>
        </pc:spChg>
      </pc:sldChg>
      <pc:sldChg chg="ord">
        <pc:chgData name="Tserennyam Sukhbaatar" userId="7c9bb3f0-6d2a-43ff-806d-72e13da8e296" providerId="ADAL" clId="{01DC0327-F64D-4883-8EEF-F99C5205A654}" dt="2024-09-07T02:14:29.428" v="51"/>
        <pc:sldMkLst>
          <pc:docMk/>
          <pc:sldMk cId="0" sldId="261"/>
        </pc:sldMkLst>
      </pc:sldChg>
      <pc:sldChg chg="del">
        <pc:chgData name="Tserennyam Sukhbaatar" userId="7c9bb3f0-6d2a-43ff-806d-72e13da8e296" providerId="ADAL" clId="{01DC0327-F64D-4883-8EEF-F99C5205A654}" dt="2024-09-07T00:46:35.408" v="0" actId="47"/>
        <pc:sldMkLst>
          <pc:docMk/>
          <pc:sldMk cId="1423089956" sldId="264"/>
        </pc:sldMkLst>
      </pc:sldChg>
      <pc:sldChg chg="add del">
        <pc:chgData name="Tserennyam Sukhbaatar" userId="7c9bb3f0-6d2a-43ff-806d-72e13da8e296" providerId="ADAL" clId="{01DC0327-F64D-4883-8EEF-F99C5205A654}" dt="2024-09-07T02:21:27.811" v="62" actId="47"/>
        <pc:sldMkLst>
          <pc:docMk/>
          <pc:sldMk cId="3589807688" sldId="264"/>
        </pc:sldMkLst>
      </pc:sldChg>
      <pc:sldChg chg="addSp delSp modSp new mod">
        <pc:chgData name="Tserennyam Sukhbaatar" userId="7c9bb3f0-6d2a-43ff-806d-72e13da8e296" providerId="ADAL" clId="{01DC0327-F64D-4883-8EEF-F99C5205A654}" dt="2024-09-07T00:51:16.932" v="49" actId="14100"/>
        <pc:sldMkLst>
          <pc:docMk/>
          <pc:sldMk cId="2296563056" sldId="268"/>
        </pc:sldMkLst>
        <pc:spChg chg="mod">
          <ac:chgData name="Tserennyam Sukhbaatar" userId="7c9bb3f0-6d2a-43ff-806d-72e13da8e296" providerId="ADAL" clId="{01DC0327-F64D-4883-8EEF-F99C5205A654}" dt="2024-09-07T00:51:16.932" v="49" actId="14100"/>
          <ac:spMkLst>
            <pc:docMk/>
            <pc:sldMk cId="2296563056" sldId="268"/>
            <ac:spMk id="2" creationId="{9C453E02-599A-649C-0E94-1B5B7DA1BA53}"/>
          </ac:spMkLst>
        </pc:spChg>
        <pc:spChg chg="del">
          <ac:chgData name="Tserennyam Sukhbaatar" userId="7c9bb3f0-6d2a-43ff-806d-72e13da8e296" providerId="ADAL" clId="{01DC0327-F64D-4883-8EEF-F99C5205A654}" dt="2024-09-07T00:50:03.458" v="5"/>
          <ac:spMkLst>
            <pc:docMk/>
            <pc:sldMk cId="2296563056" sldId="268"/>
            <ac:spMk id="3" creationId="{E47F2B81-A6E5-E3E3-DF61-779F9786A650}"/>
          </ac:spMkLst>
        </pc:spChg>
        <pc:picChg chg="add mod">
          <ac:chgData name="Tserennyam Sukhbaatar" userId="7c9bb3f0-6d2a-43ff-806d-72e13da8e296" providerId="ADAL" clId="{01DC0327-F64D-4883-8EEF-F99C5205A654}" dt="2024-09-07T00:50:03.458" v="5"/>
          <ac:picMkLst>
            <pc:docMk/>
            <pc:sldMk cId="2296563056" sldId="268"/>
            <ac:picMk id="2050" creationId="{6DC4B8F1-9602-4C6F-F5E3-F7D6DE6C5F7E}"/>
          </ac:picMkLst>
        </pc:picChg>
      </pc:sldChg>
      <pc:sldChg chg="add">
        <pc:chgData name="Tserennyam Sukhbaatar" userId="7c9bb3f0-6d2a-43ff-806d-72e13da8e296" providerId="ADAL" clId="{01DC0327-F64D-4883-8EEF-F99C5205A654}" dt="2024-09-07T00:49:48.175" v="2"/>
        <pc:sldMkLst>
          <pc:docMk/>
          <pc:sldMk cId="1518315545" sldId="269"/>
        </pc:sldMkLst>
      </pc:sldChg>
      <pc:sldChg chg="modSp add mod">
        <pc:chgData name="Tserennyam Sukhbaatar" userId="7c9bb3f0-6d2a-43ff-806d-72e13da8e296" providerId="ADAL" clId="{01DC0327-F64D-4883-8EEF-F99C5205A654}" dt="2024-09-07T00:49:48.340" v="3" actId="27636"/>
        <pc:sldMkLst>
          <pc:docMk/>
          <pc:sldMk cId="2064341619" sldId="270"/>
        </pc:sldMkLst>
        <pc:spChg chg="mod">
          <ac:chgData name="Tserennyam Sukhbaatar" userId="7c9bb3f0-6d2a-43ff-806d-72e13da8e296" providerId="ADAL" clId="{01DC0327-F64D-4883-8EEF-F99C5205A654}" dt="2024-09-07T00:49:48.340" v="3" actId="27636"/>
          <ac:spMkLst>
            <pc:docMk/>
            <pc:sldMk cId="2064341619" sldId="270"/>
            <ac:spMk id="5" creationId="{7E0E85F8-2F64-49C3-B2AB-B753AE391E01}"/>
          </ac:spMkLst>
        </pc:spChg>
      </pc:sldChg>
      <pc:sldChg chg="add">
        <pc:chgData name="Tserennyam Sukhbaatar" userId="7c9bb3f0-6d2a-43ff-806d-72e13da8e296" providerId="ADAL" clId="{01DC0327-F64D-4883-8EEF-F99C5205A654}" dt="2024-09-07T00:49:48.175" v="2"/>
        <pc:sldMkLst>
          <pc:docMk/>
          <pc:sldMk cId="3951886925" sldId="271"/>
        </pc:sldMkLst>
      </pc:sldChg>
      <pc:sldChg chg="modSp add mod">
        <pc:chgData name="Tserennyam Sukhbaatar" userId="7c9bb3f0-6d2a-43ff-806d-72e13da8e296" providerId="ADAL" clId="{01DC0327-F64D-4883-8EEF-F99C5205A654}" dt="2024-09-07T00:50:53.404" v="40" actId="27636"/>
        <pc:sldMkLst>
          <pc:docMk/>
          <pc:sldMk cId="2500703420" sldId="272"/>
        </pc:sldMkLst>
        <pc:spChg chg="mod">
          <ac:chgData name="Tserennyam Sukhbaatar" userId="7c9bb3f0-6d2a-43ff-806d-72e13da8e296" providerId="ADAL" clId="{01DC0327-F64D-4883-8EEF-F99C5205A654}" dt="2024-09-07T00:50:53.404" v="40" actId="27636"/>
          <ac:spMkLst>
            <pc:docMk/>
            <pc:sldMk cId="2500703420" sldId="272"/>
            <ac:spMk id="3" creationId="{4BE465F1-30AF-430C-B640-65A2A43EEA34}"/>
          </ac:spMkLst>
        </pc:spChg>
      </pc:sldChg>
      <pc:sldChg chg="add">
        <pc:chgData name="Tserennyam Sukhbaatar" userId="7c9bb3f0-6d2a-43ff-806d-72e13da8e296" providerId="ADAL" clId="{01DC0327-F64D-4883-8EEF-F99C5205A654}" dt="2024-09-07T00:50:53.341" v="39"/>
        <pc:sldMkLst>
          <pc:docMk/>
          <pc:sldMk cId="2510188895" sldId="273"/>
        </pc:sldMkLst>
      </pc:sldChg>
      <pc:sldChg chg="add">
        <pc:chgData name="Tserennyam Sukhbaatar" userId="7c9bb3f0-6d2a-43ff-806d-72e13da8e296" providerId="ADAL" clId="{01DC0327-F64D-4883-8EEF-F99C5205A654}" dt="2024-09-07T00:50:53.341" v="39"/>
        <pc:sldMkLst>
          <pc:docMk/>
          <pc:sldMk cId="950911542" sldId="274"/>
        </pc:sldMkLst>
      </pc:sldChg>
      <pc:sldChg chg="add">
        <pc:chgData name="Tserennyam Sukhbaatar" userId="7c9bb3f0-6d2a-43ff-806d-72e13da8e296" providerId="ADAL" clId="{01DC0327-F64D-4883-8EEF-F99C5205A654}" dt="2024-09-07T00:50:53.341" v="39"/>
        <pc:sldMkLst>
          <pc:docMk/>
          <pc:sldMk cId="138296104" sldId="275"/>
        </pc:sldMkLst>
      </pc:sldChg>
      <pc:sldChg chg="add">
        <pc:chgData name="Tserennyam Sukhbaatar" userId="7c9bb3f0-6d2a-43ff-806d-72e13da8e296" providerId="ADAL" clId="{01DC0327-F64D-4883-8EEF-F99C5205A654}" dt="2024-09-07T00:50:53.341" v="39"/>
        <pc:sldMkLst>
          <pc:docMk/>
          <pc:sldMk cId="4241889369" sldId="276"/>
        </pc:sldMkLst>
      </pc:sldChg>
      <pc:sldChg chg="add">
        <pc:chgData name="Tserennyam Sukhbaatar" userId="7c9bb3f0-6d2a-43ff-806d-72e13da8e296" providerId="ADAL" clId="{01DC0327-F64D-4883-8EEF-F99C5205A654}" dt="2024-09-07T00:50:53.341" v="39"/>
        <pc:sldMkLst>
          <pc:docMk/>
          <pc:sldMk cId="1790048260" sldId="277"/>
        </pc:sldMkLst>
      </pc:sldChg>
      <pc:sldChg chg="add">
        <pc:chgData name="Tserennyam Sukhbaatar" userId="7c9bb3f0-6d2a-43ff-806d-72e13da8e296" providerId="ADAL" clId="{01DC0327-F64D-4883-8EEF-F99C5205A654}" dt="2024-09-07T00:50:53.341" v="39"/>
        <pc:sldMkLst>
          <pc:docMk/>
          <pc:sldMk cId="4266945356" sldId="278"/>
        </pc:sldMkLst>
      </pc:sldChg>
      <pc:sldChg chg="addSp modSp new mod">
        <pc:chgData name="Tserennyam Sukhbaatar" userId="7c9bb3f0-6d2a-43ff-806d-72e13da8e296" providerId="ADAL" clId="{01DC0327-F64D-4883-8EEF-F99C5205A654}" dt="2024-09-07T02:16:21.248" v="59" actId="732"/>
        <pc:sldMkLst>
          <pc:docMk/>
          <pc:sldMk cId="3830265030" sldId="279"/>
        </pc:sldMkLst>
        <pc:spChg chg="add">
          <ac:chgData name="Tserennyam Sukhbaatar" userId="7c9bb3f0-6d2a-43ff-806d-72e13da8e296" providerId="ADAL" clId="{01DC0327-F64D-4883-8EEF-F99C5205A654}" dt="2024-09-07T02:15:35.794" v="53"/>
          <ac:spMkLst>
            <pc:docMk/>
            <pc:sldMk cId="3830265030" sldId="279"/>
            <ac:spMk id="2" creationId="{69108D5F-D02B-F3A4-C39B-E9EE475DC0F9}"/>
          </ac:spMkLst>
        </pc:spChg>
        <pc:spChg chg="add">
          <ac:chgData name="Tserennyam Sukhbaatar" userId="7c9bb3f0-6d2a-43ff-806d-72e13da8e296" providerId="ADAL" clId="{01DC0327-F64D-4883-8EEF-F99C5205A654}" dt="2024-09-07T02:15:46.566" v="54"/>
          <ac:spMkLst>
            <pc:docMk/>
            <pc:sldMk cId="3830265030" sldId="279"/>
            <ac:spMk id="3" creationId="{10E9237C-A855-B9E4-0812-E872A64B1B25}"/>
          </ac:spMkLst>
        </pc:spChg>
        <pc:picChg chg="add mod modCrop">
          <ac:chgData name="Tserennyam Sukhbaatar" userId="7c9bb3f0-6d2a-43ff-806d-72e13da8e296" providerId="ADAL" clId="{01DC0327-F64D-4883-8EEF-F99C5205A654}" dt="2024-09-07T02:16:21.248" v="59" actId="732"/>
          <ac:picMkLst>
            <pc:docMk/>
            <pc:sldMk cId="3830265030" sldId="279"/>
            <ac:picMk id="5" creationId="{7308BAD1-0FB8-5363-C94B-D39FB6536D86}"/>
          </ac:picMkLst>
        </pc:picChg>
      </pc:sldChg>
      <pc:sldChg chg="addSp delSp modSp new mod setBg">
        <pc:chgData name="Tserennyam Sukhbaatar" userId="7c9bb3f0-6d2a-43ff-806d-72e13da8e296" providerId="ADAL" clId="{01DC0327-F64D-4883-8EEF-F99C5205A654}" dt="2024-09-07T02:22:03.781" v="67" actId="26606"/>
        <pc:sldMkLst>
          <pc:docMk/>
          <pc:sldMk cId="3990274573" sldId="280"/>
        </pc:sldMkLst>
        <pc:spChg chg="del mod ord">
          <ac:chgData name="Tserennyam Sukhbaatar" userId="7c9bb3f0-6d2a-43ff-806d-72e13da8e296" providerId="ADAL" clId="{01DC0327-F64D-4883-8EEF-F99C5205A654}" dt="2024-09-07T02:22:03.781" v="67" actId="26606"/>
          <ac:spMkLst>
            <pc:docMk/>
            <pc:sldMk cId="3990274573" sldId="280"/>
            <ac:spMk id="2" creationId="{B0E6CA9B-E869-5D58-8AAD-4811BA363A29}"/>
          </ac:spMkLst>
        </pc:spChg>
        <pc:spChg chg="add del">
          <ac:chgData name="Tserennyam Sukhbaatar" userId="7c9bb3f0-6d2a-43ff-806d-72e13da8e296" providerId="ADAL" clId="{01DC0327-F64D-4883-8EEF-F99C5205A654}" dt="2024-09-07T02:22:03.781" v="67" actId="26606"/>
          <ac:spMkLst>
            <pc:docMk/>
            <pc:sldMk cId="3990274573" sldId="280"/>
            <ac:spMk id="3" creationId="{258E9F66-4A92-F2E6-E770-F7E6B115033B}"/>
          </ac:spMkLst>
        </pc:spChg>
        <pc:spChg chg="add del">
          <ac:chgData name="Tserennyam Sukhbaatar" userId="7c9bb3f0-6d2a-43ff-806d-72e13da8e296" providerId="ADAL" clId="{01DC0327-F64D-4883-8EEF-F99C5205A654}" dt="2024-09-07T02:22:03.758" v="66" actId="26606"/>
          <ac:spMkLst>
            <pc:docMk/>
            <pc:sldMk cId="3990274573" sldId="280"/>
            <ac:spMk id="2059" creationId="{FFC321AD-2C92-446F-AF58-8CAA634BFD36}"/>
          </ac:spMkLst>
        </pc:spChg>
        <pc:spChg chg="add del">
          <ac:chgData name="Tserennyam Sukhbaatar" userId="7c9bb3f0-6d2a-43ff-806d-72e13da8e296" providerId="ADAL" clId="{01DC0327-F64D-4883-8EEF-F99C5205A654}" dt="2024-09-07T02:22:03.758" v="66" actId="26606"/>
          <ac:spMkLst>
            <pc:docMk/>
            <pc:sldMk cId="3990274573" sldId="280"/>
            <ac:spMk id="2061" creationId="{50220E3B-B61B-7FE6-8157-FEE84BBD0819}"/>
          </ac:spMkLst>
        </pc:spChg>
        <pc:spChg chg="add del">
          <ac:chgData name="Tserennyam Sukhbaatar" userId="7c9bb3f0-6d2a-43ff-806d-72e13da8e296" providerId="ADAL" clId="{01DC0327-F64D-4883-8EEF-F99C5205A654}" dt="2024-09-07T02:22:03.758" v="66" actId="26606"/>
          <ac:spMkLst>
            <pc:docMk/>
            <pc:sldMk cId="3990274573" sldId="280"/>
            <ac:spMk id="2063" creationId="{2FA801D1-B067-4DAE-708F-7C47567C2C56}"/>
          </ac:spMkLst>
        </pc:spChg>
        <pc:spChg chg="add del">
          <ac:chgData name="Tserennyam Sukhbaatar" userId="7c9bb3f0-6d2a-43ff-806d-72e13da8e296" providerId="ADAL" clId="{01DC0327-F64D-4883-8EEF-F99C5205A654}" dt="2024-09-07T02:22:03.758" v="66" actId="26606"/>
          <ac:spMkLst>
            <pc:docMk/>
            <pc:sldMk cId="3990274573" sldId="280"/>
            <ac:spMk id="2065" creationId="{2BF5D4DB-368A-4B23-81E4-E0454BAD8672}"/>
          </ac:spMkLst>
        </pc:spChg>
        <pc:spChg chg="add del">
          <ac:chgData name="Tserennyam Sukhbaatar" userId="7c9bb3f0-6d2a-43ff-806d-72e13da8e296" providerId="ADAL" clId="{01DC0327-F64D-4883-8EEF-F99C5205A654}" dt="2024-09-07T02:22:03.758" v="66" actId="26606"/>
          <ac:spMkLst>
            <pc:docMk/>
            <pc:sldMk cId="3990274573" sldId="280"/>
            <ac:spMk id="2067" creationId="{F372D7B9-36D5-4C1F-B7C9-36717C28F150}"/>
          </ac:spMkLst>
        </pc:spChg>
        <pc:spChg chg="add">
          <ac:chgData name="Tserennyam Sukhbaatar" userId="7c9bb3f0-6d2a-43ff-806d-72e13da8e296" providerId="ADAL" clId="{01DC0327-F64D-4883-8EEF-F99C5205A654}" dt="2024-09-07T02:22:03.781" v="67" actId="26606"/>
          <ac:spMkLst>
            <pc:docMk/>
            <pc:sldMk cId="3990274573" sldId="280"/>
            <ac:spMk id="2069" creationId="{ECC11440-8FCC-46C6-A3E0-D0649600F55F}"/>
          </ac:spMkLst>
        </pc:spChg>
        <pc:spChg chg="add">
          <ac:chgData name="Tserennyam Sukhbaatar" userId="7c9bb3f0-6d2a-43ff-806d-72e13da8e296" providerId="ADAL" clId="{01DC0327-F64D-4883-8EEF-F99C5205A654}" dt="2024-09-07T02:22:03.781" v="67" actId="26606"/>
          <ac:spMkLst>
            <pc:docMk/>
            <pc:sldMk cId="3990274573" sldId="280"/>
            <ac:spMk id="2070" creationId="{3A9B9623-C846-4B77-8ED9-96A92F208854}"/>
          </ac:spMkLst>
        </pc:spChg>
        <pc:spChg chg="add">
          <ac:chgData name="Tserennyam Sukhbaatar" userId="7c9bb3f0-6d2a-43ff-806d-72e13da8e296" providerId="ADAL" clId="{01DC0327-F64D-4883-8EEF-F99C5205A654}" dt="2024-09-07T02:22:03.781" v="67" actId="26606"/>
          <ac:spMkLst>
            <pc:docMk/>
            <pc:sldMk cId="3990274573" sldId="280"/>
            <ac:spMk id="2071" creationId="{F4BCF77B-8883-4C54-9068-410C253F8445}"/>
          </ac:spMkLst>
        </pc:spChg>
        <pc:spChg chg="add">
          <ac:chgData name="Tserennyam Sukhbaatar" userId="7c9bb3f0-6d2a-43ff-806d-72e13da8e296" providerId="ADAL" clId="{01DC0327-F64D-4883-8EEF-F99C5205A654}" dt="2024-09-07T02:22:03.781" v="67" actId="26606"/>
          <ac:spMkLst>
            <pc:docMk/>
            <pc:sldMk cId="3990274573" sldId="280"/>
            <ac:spMk id="2072" creationId="{052CF515-3B68-4468-A0AA-D5425811B253}"/>
          </ac:spMkLst>
        </pc:spChg>
        <pc:grpChg chg="add del">
          <ac:chgData name="Tserennyam Sukhbaatar" userId="7c9bb3f0-6d2a-43ff-806d-72e13da8e296" providerId="ADAL" clId="{01DC0327-F64D-4883-8EEF-F99C5205A654}" dt="2024-09-07T02:22:03.758" v="66" actId="26606"/>
          <ac:grpSpMkLst>
            <pc:docMk/>
            <pc:sldMk cId="3990274573" sldId="280"/>
            <ac:grpSpMk id="2055" creationId="{F0C817C9-850F-4FB6-B93B-CF3076C4A5C1}"/>
          </ac:grpSpMkLst>
        </pc:grpChg>
        <pc:picChg chg="add mod">
          <ac:chgData name="Tserennyam Sukhbaatar" userId="7c9bb3f0-6d2a-43ff-806d-72e13da8e296" providerId="ADAL" clId="{01DC0327-F64D-4883-8EEF-F99C5205A654}" dt="2024-09-07T02:22:03.781" v="67" actId="26606"/>
          <ac:picMkLst>
            <pc:docMk/>
            <pc:sldMk cId="3990274573" sldId="280"/>
            <ac:picMk id="2050" creationId="{6A91B12D-8D69-602C-1B47-9D01B4D3AECD}"/>
          </ac:picMkLst>
        </pc:picChg>
      </pc:sldChg>
      <pc:sldChg chg="modSp new del mod">
        <pc:chgData name="Tserennyam Sukhbaatar" userId="7c9bb3f0-6d2a-43ff-806d-72e13da8e296" providerId="ADAL" clId="{01DC0327-F64D-4883-8EEF-F99C5205A654}" dt="2024-09-07T03:43:55.110" v="194" actId="47"/>
        <pc:sldMkLst>
          <pc:docMk/>
          <pc:sldMk cId="2706170153" sldId="281"/>
        </pc:sldMkLst>
        <pc:spChg chg="mod">
          <ac:chgData name="Tserennyam Sukhbaatar" userId="7c9bb3f0-6d2a-43ff-806d-72e13da8e296" providerId="ADAL" clId="{01DC0327-F64D-4883-8EEF-F99C5205A654}" dt="2024-09-07T03:31:04.481" v="193" actId="20577"/>
          <ac:spMkLst>
            <pc:docMk/>
            <pc:sldMk cId="2706170153" sldId="281"/>
            <ac:spMk id="3" creationId="{EEF4B09E-D21C-35C2-19B8-3FB1506F212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6407506702412"/>
          <c:y val="5.3367079586660801E-2"/>
          <c:w val="0.84187909591897525"/>
          <c:h val="0.91735123351988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63-4568-8875-C21F00AA7B20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63-4568-8875-C21F00AA7B20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63-4568-8875-C21F00AA7B20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63-4568-8875-C21F00AA7B20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63-4568-8875-C21F00AA7B20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63-4568-8875-C21F00AA7B20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63-4568-8875-C21F00AA7B20}"/>
                </c:ext>
              </c:extLst>
            </c:dLbl>
            <c:dLbl>
              <c:idx val="7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63-4568-8875-C21F00AA7B20}"/>
                </c:ext>
              </c:extLst>
            </c:dLbl>
            <c:dLbl>
              <c:idx val="8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63-4568-8875-C21F00AA7B20}"/>
                </c:ext>
              </c:extLst>
            </c:dLbl>
            <c:dLbl>
              <c:idx val="9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63-4568-8875-C21F00AA7B20}"/>
                </c:ext>
              </c:extLst>
            </c:dLbl>
            <c:dLbl>
              <c:idx val="10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63-4568-8875-C21F00AA7B20}"/>
                </c:ext>
              </c:extLst>
            </c:dLbl>
            <c:dLbl>
              <c:idx val="11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63-4568-8875-C21F00AA7B20}"/>
                </c:ext>
              </c:extLst>
            </c:dLbl>
            <c:dLbl>
              <c:idx val="12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663-4568-8875-C21F00AA7B20}"/>
                </c:ext>
              </c:extLst>
            </c:dLbl>
            <c:dLbl>
              <c:idx val="13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63-4568-8875-C21F00AA7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Social media</c:v>
                </c:pt>
                <c:pt idx="1">
                  <c:v>Search</c:v>
                </c:pt>
                <c:pt idx="2">
                  <c:v>Online/mobile video</c:v>
                </c:pt>
                <c:pt idx="3">
                  <c:v>Online/mobile display</c:v>
                </c:pt>
                <c:pt idx="4">
                  <c:v>Email</c:v>
                </c:pt>
                <c:pt idx="5">
                  <c:v>OTT-TV/CTV</c:v>
                </c:pt>
                <c:pt idx="6">
                  <c:v>Podcasts</c:v>
                </c:pt>
                <c:pt idx="7">
                  <c:v>Streaming audio</c:v>
                </c:pt>
                <c:pt idx="8">
                  <c:v>Native advertising</c:v>
                </c:pt>
                <c:pt idx="9">
                  <c:v>Out-of-home</c:v>
                </c:pt>
                <c:pt idx="10">
                  <c:v>Direct mail</c:v>
                </c:pt>
                <c:pt idx="11">
                  <c:v>Linear TV</c:v>
                </c:pt>
                <c:pt idx="12">
                  <c:v>Print</c:v>
                </c:pt>
                <c:pt idx="13">
                  <c:v>Cinema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0.72</c:v>
                </c:pt>
                <c:pt idx="1">
                  <c:v>0.66</c:v>
                </c:pt>
                <c:pt idx="2">
                  <c:v>0.65</c:v>
                </c:pt>
                <c:pt idx="3">
                  <c:v>0.63</c:v>
                </c:pt>
                <c:pt idx="4">
                  <c:v>0.53</c:v>
                </c:pt>
                <c:pt idx="5">
                  <c:v>0.53</c:v>
                </c:pt>
                <c:pt idx="6">
                  <c:v>0.52</c:v>
                </c:pt>
                <c:pt idx="7">
                  <c:v>0.5</c:v>
                </c:pt>
                <c:pt idx="8">
                  <c:v>0.46</c:v>
                </c:pt>
                <c:pt idx="9">
                  <c:v>0.45</c:v>
                </c:pt>
                <c:pt idx="10">
                  <c:v>0.42</c:v>
                </c:pt>
                <c:pt idx="11">
                  <c:v>0.41</c:v>
                </c:pt>
                <c:pt idx="12">
                  <c:v>0.4</c:v>
                </c:pt>
                <c:pt idx="1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663-4568-8875-C21F00AA7B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rgbClr val="0F283E"/>
            </a:solidFill>
            <a:ln>
              <a:solidFill>
                <a:srgbClr val="0F283E"/>
              </a:solidFill>
            </a:ln>
          </c:spPr>
          <c:invertIfNegative val="0"/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63-4568-8875-C21F00AA7B20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63-4568-8875-C21F00AA7B20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663-4568-8875-C21F00AA7B20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663-4568-8875-C21F00AA7B20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663-4568-8875-C21F00AA7B20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663-4568-8875-C21F00AA7B20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663-4568-8875-C21F00AA7B20}"/>
                </c:ext>
              </c:extLst>
            </c:dLbl>
            <c:dLbl>
              <c:idx val="7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663-4568-8875-C21F00AA7B20}"/>
                </c:ext>
              </c:extLst>
            </c:dLbl>
            <c:dLbl>
              <c:idx val="8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663-4568-8875-C21F00AA7B20}"/>
                </c:ext>
              </c:extLst>
            </c:dLbl>
            <c:dLbl>
              <c:idx val="9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663-4568-8875-C21F00AA7B20}"/>
                </c:ext>
              </c:extLst>
            </c:dLbl>
            <c:dLbl>
              <c:idx val="10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663-4568-8875-C21F00AA7B20}"/>
                </c:ext>
              </c:extLst>
            </c:dLbl>
            <c:dLbl>
              <c:idx val="11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663-4568-8875-C21F00AA7B20}"/>
                </c:ext>
              </c:extLst>
            </c:dLbl>
            <c:dLbl>
              <c:idx val="12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663-4568-8875-C21F00AA7B20}"/>
                </c:ext>
              </c:extLst>
            </c:dLbl>
            <c:dLbl>
              <c:idx val="13"/>
              <c:numFmt formatCode="#,##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663-4568-8875-C21F00AA7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Social media</c:v>
                </c:pt>
                <c:pt idx="1">
                  <c:v>Search</c:v>
                </c:pt>
                <c:pt idx="2">
                  <c:v>Online/mobile video</c:v>
                </c:pt>
                <c:pt idx="3">
                  <c:v>Online/mobile display</c:v>
                </c:pt>
                <c:pt idx="4">
                  <c:v>Email</c:v>
                </c:pt>
                <c:pt idx="5">
                  <c:v>OTT-TV/CTV</c:v>
                </c:pt>
                <c:pt idx="6">
                  <c:v>Podcasts</c:v>
                </c:pt>
                <c:pt idx="7">
                  <c:v>Streaming audio</c:v>
                </c:pt>
                <c:pt idx="8">
                  <c:v>Native advertising</c:v>
                </c:pt>
                <c:pt idx="9">
                  <c:v>Out-of-home</c:v>
                </c:pt>
                <c:pt idx="10">
                  <c:v>Direct mail</c:v>
                </c:pt>
                <c:pt idx="11">
                  <c:v>Linear TV</c:v>
                </c:pt>
                <c:pt idx="12">
                  <c:v>Print</c:v>
                </c:pt>
                <c:pt idx="13">
                  <c:v>Cinema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0.16</c:v>
                </c:pt>
                <c:pt idx="1">
                  <c:v>0.22</c:v>
                </c:pt>
                <c:pt idx="2">
                  <c:v>0.24</c:v>
                </c:pt>
                <c:pt idx="3">
                  <c:v>0.24</c:v>
                </c:pt>
                <c:pt idx="4">
                  <c:v>0.32</c:v>
                </c:pt>
                <c:pt idx="5">
                  <c:v>0.28999999999999998</c:v>
                </c:pt>
                <c:pt idx="6">
                  <c:v>0.3</c:v>
                </c:pt>
                <c:pt idx="7">
                  <c:v>0.33</c:v>
                </c:pt>
                <c:pt idx="8">
                  <c:v>0.36</c:v>
                </c:pt>
                <c:pt idx="9">
                  <c:v>0.36</c:v>
                </c:pt>
                <c:pt idx="10">
                  <c:v>0.33</c:v>
                </c:pt>
                <c:pt idx="11">
                  <c:v>0.36</c:v>
                </c:pt>
                <c:pt idx="12">
                  <c:v>0.35</c:v>
                </c:pt>
                <c:pt idx="1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663-4568-8875-C21F00AA7B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rgbClr val="BABABA"/>
            </a:solidFill>
            <a:ln>
              <a:solidFill>
                <a:srgbClr val="BABABA"/>
              </a:solidFill>
            </a:ln>
          </c:spPr>
          <c:invertIfNegative val="0"/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663-4568-8875-C21F00AA7B20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663-4568-8875-C21F00AA7B20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663-4568-8875-C21F00AA7B20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663-4568-8875-C21F00AA7B20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663-4568-8875-C21F00AA7B20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663-4568-8875-C21F00AA7B20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663-4568-8875-C21F00AA7B20}"/>
                </c:ext>
              </c:extLst>
            </c:dLbl>
            <c:dLbl>
              <c:idx val="7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663-4568-8875-C21F00AA7B20}"/>
                </c:ext>
              </c:extLst>
            </c:dLbl>
            <c:dLbl>
              <c:idx val="8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663-4568-8875-C21F00AA7B20}"/>
                </c:ext>
              </c:extLst>
            </c:dLbl>
            <c:dLbl>
              <c:idx val="9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663-4568-8875-C21F00AA7B20}"/>
                </c:ext>
              </c:extLst>
            </c:dLbl>
            <c:dLbl>
              <c:idx val="10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663-4568-8875-C21F00AA7B20}"/>
                </c:ext>
              </c:extLst>
            </c:dLbl>
            <c:dLbl>
              <c:idx val="11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663-4568-8875-C21F00AA7B20}"/>
                </c:ext>
              </c:extLst>
            </c:dLbl>
            <c:dLbl>
              <c:idx val="12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663-4568-8875-C21F00AA7B20}"/>
                </c:ext>
              </c:extLst>
            </c:dLbl>
            <c:dLbl>
              <c:idx val="13"/>
              <c:numFmt formatCode="#,##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663-4568-8875-C21F00AA7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Social media</c:v>
                </c:pt>
                <c:pt idx="1">
                  <c:v>Search</c:v>
                </c:pt>
                <c:pt idx="2">
                  <c:v>Online/mobile video</c:v>
                </c:pt>
                <c:pt idx="3">
                  <c:v>Online/mobile display</c:v>
                </c:pt>
                <c:pt idx="4">
                  <c:v>Email</c:v>
                </c:pt>
                <c:pt idx="5">
                  <c:v>OTT-TV/CTV</c:v>
                </c:pt>
                <c:pt idx="6">
                  <c:v>Podcasts</c:v>
                </c:pt>
                <c:pt idx="7">
                  <c:v>Streaming audio</c:v>
                </c:pt>
                <c:pt idx="8">
                  <c:v>Native advertising</c:v>
                </c:pt>
                <c:pt idx="9">
                  <c:v>Out-of-home</c:v>
                </c:pt>
                <c:pt idx="10">
                  <c:v>Direct mail</c:v>
                </c:pt>
                <c:pt idx="11">
                  <c:v>Linear TV</c:v>
                </c:pt>
                <c:pt idx="12">
                  <c:v>Print</c:v>
                </c:pt>
                <c:pt idx="13">
                  <c:v>Cinema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0.1</c:v>
                </c:pt>
                <c:pt idx="1">
                  <c:v>0.11</c:v>
                </c:pt>
                <c:pt idx="2">
                  <c:v>0.09</c:v>
                </c:pt>
                <c:pt idx="3">
                  <c:v>0.11</c:v>
                </c:pt>
                <c:pt idx="4">
                  <c:v>0.13</c:v>
                </c:pt>
                <c:pt idx="5">
                  <c:v>0.13</c:v>
                </c:pt>
                <c:pt idx="6">
                  <c:v>0.13</c:v>
                </c:pt>
                <c:pt idx="7">
                  <c:v>0.13</c:v>
                </c:pt>
                <c:pt idx="8">
                  <c:v>0.14000000000000001</c:v>
                </c:pt>
                <c:pt idx="9">
                  <c:v>0.17</c:v>
                </c:pt>
                <c:pt idx="10">
                  <c:v>0.21</c:v>
                </c:pt>
                <c:pt idx="11">
                  <c:v>0.17</c:v>
                </c:pt>
                <c:pt idx="12">
                  <c:v>0.22</c:v>
                </c:pt>
                <c:pt idx="1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A663-4568-8875-C21F00AA7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9525">
            <a:solidFill>
              <a:srgbClr val="2F2F2F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t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numFmt formatCode="#,##0%" sourceLinked="0"/>
        <c:majorTickMark val="none"/>
        <c:minorTickMark val="none"/>
        <c:tickLblPos val="nextTo"/>
        <c:spPr>
          <a:ln>
            <a:noFill/>
          </a:ln>
        </c:spPr>
        <c:crossAx val="67451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718238010128091"/>
          <c:y val="0.95186379928315412"/>
          <c:w val="0.22435507893952933"/>
          <c:h val="4.8136200716845878E-2"/>
        </c:manualLayout>
      </c:layout>
      <c:overlay val="0"/>
    </c:legend>
    <c:plotVisOnly val="1"/>
    <c:dispBlanksAs val="gap"/>
    <c:showDLblsOverMax val="1"/>
  </c:chart>
  <c:txPr>
    <a:bodyPr/>
    <a:lstStyle/>
    <a:p>
      <a:pPr>
        <a:defRPr sz="1000" smtId="4294967295">
          <a:latin typeface="Aptos" panose="020B0004020202020204" pitchFamily="34" charset="0"/>
        </a:defRPr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09-07T02:49:10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23654 15840 0,'-106'-18'46,"71"18"-30,193 18-16,-369-54 16,405 72-16,-476-72 0,211 36 0,18-17 15,0 17-15,-35 0 16,-71-35-16,89 35 16,17 0-1,0 0-15,0 0 16,0 0-16,-123-18 15,123 18 1,0 0-16,0 0 16,-35 0-1,-71 0 17,141 18-17,-17-1-15,-36 1 31,54 17-31,-1-35 16,-17 53 0,17 0-1,18-35-15,0 17 16,0-18-16,0 1 16,0 35-1,0-18 1,0-17-16,0 0 15,0 17-15,0-18 0,18 1 16,0 35 0,-18-35-16,35 35 15,0-18 1,-17-35 0,17 53-1,-17-53 1,52 53 15,1-18-15,-36 0-16,-17-35 15,87 53 17,-69-53-32,-1 0 0,0 18 15,18-1 1,-18 1-16,1 0 15,34-1 1,-17 1-16,0 0 16,141 17 15,-141-35-31,-18 18 16,18-18-16,36 17 15,122 1 16,36-18 1,-176 0-17,105-18 1,-105 1-16,17-1 0,-18 0 16,-34 1-16,17-1 15,70-35 1,-88 35-1,1 1-15,-1-36 32,-35 35-17,0 1 1,0-19-16,0 19 16,0-1-16,0 0 15,18-17-15,-18 18 16,0-1-1,0 0-15,0 1 0,0-54 32,0 0-1,0 54-31,-36-18 0,19 17 16,-36-17-16,35-1 15,0 19 1,1-19-16,-1 36 15,0-17-15,-17-1 16,-18 1 15,36 17-31,-36-36 16,35 19 0,-17 17-16,-18-18 15,-35 0 16,52 18-31,-17 0 0,1-17 16,34 17 0,-70-18 15,52 18-15,19 0-1,-36 0 1,35 0-16,1 0 15,-1 0 1,0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AEFD9-AEA0-4710-8544-6C97E8568DA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97727-A383-4AB7-A012-D27FDD57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9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ewtrackers.com/reports/top-directories-analysis-2020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viewtrackers.com/guides/business-review-sites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Narrow down your audience</a:t>
            </a:r>
          </a:p>
          <a:p>
            <a:r>
              <a:rPr lang="en-US" dirty="0"/>
              <a:t>Pin your location – Don’t waste your money</a:t>
            </a:r>
          </a:p>
          <a:p>
            <a:r>
              <a:rPr lang="en-US" dirty="0"/>
              <a:t>Choose specific target customers – Parents with preschoolers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97727-A383-4AB7-A012-D27FDD5759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9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 </a:t>
            </a:r>
            <a:r>
              <a:rPr lang="en-US" dirty="0" err="1"/>
              <a:t>wanna</a:t>
            </a:r>
            <a:r>
              <a:rPr lang="en-US" dirty="0"/>
              <a:t> share a few facts. Google is worldwide. Yelp is only for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A7DF0-C5C1-4B25-83B1-C906FF32FB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0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entury Gothic" panose="020B0502020202020204" pitchFamily="34" charset="0"/>
              </a:rPr>
              <a:t>of consumers say they are likely to check reviews on Google (through Google Maps and Search) before visiting a business location — more than any other review site.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A7DF0-C5C1-4B25-83B1-C906FF32FB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entury Gothic" panose="020B0502020202020204" pitchFamily="34" charset="0"/>
              </a:rPr>
              <a:t>Review interaction is up by 50% from pre-pandemic levels.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A7DF0-C5C1-4B25-83B1-C906FF32FB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b="0" dirty="0">
                <a:latin typeface="Century Gothic" panose="020B0502020202020204" pitchFamily="34" charset="0"/>
              </a:rPr>
              <a:t>Customers usually don’t trust companies with lower than 4-star ratings. </a:t>
            </a: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A7DF0-C5C1-4B25-83B1-C906FF32FB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top directories analysis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ReviewTrackers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roughly 75% of new business is influenced by only a handful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business review sites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directories: Google, Facebook, Yelp,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Tripadvisor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Apple Maps, and Bing Maps.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A7DF0-C5C1-4B25-83B1-C906FF32FB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Century Gothic" panose="020B0502020202020204" pitchFamily="34" charset="0"/>
              </a:rPr>
              <a:t>These are the Keywords for Google, Facebook, Instagram, </a:t>
            </a:r>
            <a:r>
              <a:rPr lang="en-US" sz="1200" b="0" dirty="0" err="1">
                <a:latin typeface="Century Gothic" panose="020B0502020202020204" pitchFamily="34" charset="0"/>
              </a:rPr>
              <a:t>TikTok</a:t>
            </a:r>
            <a:r>
              <a:rPr lang="en-US" sz="1200" b="0" dirty="0">
                <a:latin typeface="Century Gothic" panose="020B0502020202020204" pitchFamily="34" charset="0"/>
              </a:rPr>
              <a:t> Ads &amp; #Hashtags to improve search engine optimization and leads. Or to improve sales!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A7DF0-C5C1-4B25-83B1-C906FF32FB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1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Managing reviews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A7DF0-C5C1-4B25-83B1-C906FF32FB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37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more products and creating your online store.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A7DF0-C5C1-4B25-83B1-C906FF32FB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2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330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886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077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0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1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4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25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2" r:id="rId6"/>
    <p:sldLayoutId id="2147483667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17/06/relationships/model3d" Target="../media/model3d2.glb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hyperlink" Target="http://www.statista.com/statistics/1339016/media-budget-expectations-global-brands-platform" TargetMode="Externa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abstract burst of blue and pink">
            <a:extLst>
              <a:ext uri="{FF2B5EF4-FFF2-40B4-BE49-F238E27FC236}">
                <a16:creationId xmlns:a16="http://schemas.microsoft.com/office/drawing/2014/main" id="{566A9D80-FD38-07F4-B782-DD17E5E9F2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220E3B-B61B-7FE6-8157-FEE84BBD0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22853" cy="685800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95000">
                <a:srgbClr val="000000">
                  <a:alpha val="5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BFBEB-FC8D-495C-51CE-F647E45FF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9400" y="182372"/>
            <a:ext cx="6525089" cy="2852928"/>
          </a:xfrm>
        </p:spPr>
        <p:txBody>
          <a:bodyPr anchor="t">
            <a:normAutofit/>
          </a:bodyPr>
          <a:lstStyle/>
          <a:p>
            <a:pPr algn="r"/>
            <a:r>
              <a:rPr lang="en-US" b="1" spc="0" dirty="0">
                <a:latin typeface="Aptos" panose="020B0004020202020204" pitchFamily="34" charset="0"/>
              </a:rPr>
              <a:t>MARKETING YOUR BUSINESS IN THE NEW 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E9972-240D-36C6-B8A1-B82732044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27" y="5829300"/>
            <a:ext cx="5530513" cy="890676"/>
          </a:xfrm>
        </p:spPr>
        <p:txBody>
          <a:bodyPr>
            <a:normAutofit/>
          </a:bodyPr>
          <a:lstStyle/>
          <a:p>
            <a:r>
              <a:rPr lang="en-US" cap="none" spc="0" dirty="0">
                <a:solidFill>
                  <a:srgbClr val="002060"/>
                </a:solidFill>
                <a:latin typeface="Aptos" panose="020B0004020202020204" pitchFamily="34" charset="0"/>
              </a:rPr>
              <a:t>ASSISTANT PROFESSOR, BYUH </a:t>
            </a:r>
          </a:p>
          <a:p>
            <a:r>
              <a:rPr lang="en-US" cap="none" spc="0" dirty="0">
                <a:solidFill>
                  <a:srgbClr val="002060"/>
                </a:solidFill>
                <a:latin typeface="Aptos" panose="020B0004020202020204" pitchFamily="34" charset="0"/>
              </a:rPr>
              <a:t>TSERENNYAM SUKHBAATAR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A801D1-B067-4DAE-708F-7C47567C2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995139" y="0"/>
            <a:ext cx="2196859" cy="685800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63125" y="3424422"/>
            <a:ext cx="642729" cy="2930667"/>
          </a:xfrm>
          <a:prstGeom prst="rect">
            <a:avLst/>
          </a:prstGeom>
          <a:blipFill dpi="0" rotWithShape="1">
            <a:blip r:embed="rId3">
              <a:alphaModFix amt="9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985992" y="4836695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9C6EB-1727-114A-7076-E5F3101C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F312EF-0203-8BA8-9539-FF786AB158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3886" y="196922"/>
            <a:ext cx="4091362" cy="390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DF9B4E-F241-0C98-CDF0-FD94952DE5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871271" y="1558223"/>
            <a:ext cx="3751202" cy="524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644FCF-DC7D-A71B-08EA-6AFEBE14F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139" y="196922"/>
            <a:ext cx="4671874" cy="635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1B1BBE-AB85-9883-A94E-9EABF192A32D}"/>
                  </a:ext>
                </a:extLst>
              </p14:cNvPr>
              <p14:cNvContentPartPr/>
              <p14:nvPr/>
            </p14:nvContentPartPr>
            <p14:xfrm>
              <a:off x="7873920" y="5664240"/>
              <a:ext cx="927720" cy="387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1B1BBE-AB85-9883-A94E-9EABF192A3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4560" y="5654880"/>
                <a:ext cx="946440" cy="4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7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3E02-599A-649C-0E94-1B5B7DA1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079627"/>
          </a:xfrm>
        </p:spPr>
        <p:txBody>
          <a:bodyPr>
            <a:normAutofit/>
          </a:bodyPr>
          <a:lstStyle/>
          <a:p>
            <a:pPr algn="ctr"/>
            <a:r>
              <a:rPr lang="en-US" sz="4000" b="1" spc="0" dirty="0">
                <a:latin typeface="Aptos" panose="020B0004020202020204" pitchFamily="34" charset="0"/>
              </a:rPr>
              <a:t>Manage your google maps business</a:t>
            </a:r>
          </a:p>
        </p:txBody>
      </p:sp>
      <p:pic>
        <p:nvPicPr>
          <p:cNvPr id="2050" name="Picture 2" descr="Google Reviews Destroy Young Entrepreneurship | by Nathen Mazri |  GarfieldEATS | Medium">
            <a:extLst>
              <a:ext uri="{FF2B5EF4-FFF2-40B4-BE49-F238E27FC236}">
                <a16:creationId xmlns:a16="http://schemas.microsoft.com/office/drawing/2014/main" id="{6DC4B8F1-9602-4C6F-F5E3-F7D6DE6C5F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56" y="20193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6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 is the top site for business reviews">
            <a:extLst>
              <a:ext uri="{FF2B5EF4-FFF2-40B4-BE49-F238E27FC236}">
                <a16:creationId xmlns:a16="http://schemas.microsoft.com/office/drawing/2014/main" id="{6121FAD6-9EA8-453C-ABA7-01CA4AD121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93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E85F8-2F64-49C3-B2AB-B753AE39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71" y="508000"/>
            <a:ext cx="8750301" cy="32131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3900" b="1" dirty="0">
                <a:latin typeface="Century Gothic" panose="020B0502020202020204" pitchFamily="34" charset="0"/>
              </a:rPr>
              <a:t>63.6% </a:t>
            </a:r>
          </a:p>
        </p:txBody>
      </p:sp>
      <p:pic>
        <p:nvPicPr>
          <p:cNvPr id="5122" name="Picture 2" descr="google-review-logo - Custom Creative">
            <a:extLst>
              <a:ext uri="{FF2B5EF4-FFF2-40B4-BE49-F238E27FC236}">
                <a16:creationId xmlns:a16="http://schemas.microsoft.com/office/drawing/2014/main" id="{3DDBCC16-FF40-4485-9F86-615D66E5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06" y="4295447"/>
            <a:ext cx="5274931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6AC935-399C-4FC7-8B47-089370F4C62C}"/>
              </a:ext>
            </a:extLst>
          </p:cNvPr>
          <p:cNvSpPr/>
          <p:nvPr/>
        </p:nvSpPr>
        <p:spPr>
          <a:xfrm>
            <a:off x="656267" y="3531220"/>
            <a:ext cx="5981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of consumers say they are likely to check reviews on</a:t>
            </a:r>
          </a:p>
        </p:txBody>
      </p:sp>
    </p:spTree>
    <p:extLst>
      <p:ext uri="{BB962C8B-B14F-4D97-AF65-F5344CB8AC3E}">
        <p14:creationId xmlns:p14="http://schemas.microsoft.com/office/powerpoint/2010/main" val="20643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E85F8-2F64-49C3-B2AB-B753AE39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34" y="450334"/>
            <a:ext cx="7802165" cy="315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Review interaction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Compounding Growth Histogram">
                <a:extLst>
                  <a:ext uri="{FF2B5EF4-FFF2-40B4-BE49-F238E27FC236}">
                    <a16:creationId xmlns:a16="http://schemas.microsoft.com/office/drawing/2014/main" id="{0AFB042E-1A04-4ECE-B77E-352F4F39F09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74516" y="-136087"/>
              <a:ext cx="7361400" cy="699408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361400" cy="6994087"/>
                    </a:xfrm>
                    <a:prstGeom prst="rect">
                      <a:avLst/>
                    </a:prstGeom>
                  </am3d:spPr>
                  <am3d:camera>
                    <am3d:pos x="0" y="0" z="6243491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47826" d="1000000"/>
                    <am3d:preTrans dx="0" dy="-29793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8102" ay="881388" az="1661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04469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Compounding Growth Histogram">
                <a:extLst>
                  <a:ext uri="{FF2B5EF4-FFF2-40B4-BE49-F238E27FC236}">
                    <a16:creationId xmlns:a16="http://schemas.microsoft.com/office/drawing/2014/main" id="{0AFB042E-1A04-4ECE-B77E-352F4F39F0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4516" y="-136087"/>
                <a:ext cx="7361400" cy="699408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9B0097B-42CB-4DE8-BC2C-51FC41AF2866}"/>
              </a:ext>
            </a:extLst>
          </p:cNvPr>
          <p:cNvSpPr/>
          <p:nvPr/>
        </p:nvSpPr>
        <p:spPr>
          <a:xfrm>
            <a:off x="287733" y="1635274"/>
            <a:ext cx="75735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50%</a:t>
            </a:r>
            <a:endParaRPr lang="en-US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9" presetClass="emph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7"/>
                                          </p:val>
                                        </p:tav>
                                        <p:tav tm="2250">
                                          <p:val>
                                            <p:fltVal val="-0.014"/>
                                          </p:val>
                                        </p:tav>
                                        <p:tav tm="3370">
                                          <p:val>
                                            <p:fltVal val="-0.0472"/>
                                          </p:val>
                                        </p:tav>
                                        <p:tav tm="4490">
                                          <p:val>
                                            <p:fltVal val="-0.1127"/>
                                          </p:val>
                                        </p:tav>
                                        <p:tav tm="5620">
                                          <p:val>
                                            <p:fltVal val="-0.2211"/>
                                          </p:val>
                                        </p:tav>
                                        <p:tav tm="6740">
                                          <p:val>
                                            <p:fltVal val="-0.3815"/>
                                          </p:val>
                                        </p:tav>
                                        <p:tav tm="7870">
                                          <p:val>
                                            <p:fltVal val="-0.605"/>
                                          </p:val>
                                        </p:tav>
                                        <p:tav tm="8990">
                                          <p:val>
                                            <p:fltVal val="-0.9054"/>
                                          </p:val>
                                        </p:tav>
                                        <p:tav tm="10110">
                                          <p:val>
                                            <p:fltVal val="-1.2876"/>
                                          </p:val>
                                        </p:tav>
                                        <p:tav tm="11240">
                                          <p:val>
                                            <p:fltVal val="-1.7647"/>
                                          </p:val>
                                        </p:tav>
                                        <p:tav tm="12360">
                                          <p:val>
                                            <p:fltVal val="-2.3529"/>
                                          </p:val>
                                        </p:tav>
                                        <p:tav tm="13480">
                                          <p:val>
                                            <p:fltVal val="-2.9813"/>
                                          </p:val>
                                        </p:tav>
                                        <p:tav tm="14610">
                                          <p:val>
                                            <p:fltVal val="-3.5055"/>
                                          </p:val>
                                        </p:tav>
                                        <p:tav tm="15730">
                                          <p:val>
                                            <p:fltVal val="-3.9334"/>
                                          </p:val>
                                        </p:tav>
                                        <p:tav tm="16850">
                                          <p:val>
                                            <p:fltVal val="-4.2681"/>
                                          </p:val>
                                        </p:tav>
                                        <p:tav tm="17980">
                                          <p:val>
                                            <p:fltVal val="-4.5242"/>
                                          </p:val>
                                        </p:tav>
                                        <p:tav tm="19100">
                                          <p:val>
                                            <p:fltVal val="-4.7137"/>
                                          </p:val>
                                        </p:tav>
                                        <p:tav tm="20220">
                                          <p:val>
                                            <p:fltVal val="-4.8438"/>
                                          </p:val>
                                        </p:tav>
                                        <p:tav tm="21350">
                                          <p:val>
                                            <p:fltVal val="-4.9269"/>
                                          </p:val>
                                        </p:tav>
                                        <p:tav tm="22470">
                                          <p:val>
                                            <p:fltVal val="-4.9736"/>
                                          </p:val>
                                        </p:tav>
                                        <p:tav tm="23600">
                                          <p:val>
                                            <p:fltVal val="-4.9944"/>
                                          </p:val>
                                        </p:tav>
                                        <p:tav tm="24720">
                                          <p:val>
                                            <p:fltVal val="-4.9998"/>
                                          </p:val>
                                        </p:tav>
                                        <p:tav tm="25840">
                                          <p:val>
                                            <p:fltVal val="-4.5262"/>
                                          </p:val>
                                        </p:tav>
                                        <p:tav tm="26970">
                                          <p:val>
                                            <p:fltVal val="-2.4454"/>
                                          </p:val>
                                        </p:tav>
                                        <p:tav tm="28090">
                                          <p:val>
                                            <p:fltVal val="0.6987"/>
                                          </p:val>
                                        </p:tav>
                                        <p:tav tm="29210">
                                          <p:val>
                                            <p:fltVal val="4.7001"/>
                                          </p:val>
                                        </p:tav>
                                        <p:tav tm="30340">
                                          <p:val>
                                            <p:fltVal val="9.4493"/>
                                          </p:val>
                                        </p:tav>
                                        <p:tav tm="31460">
                                          <p:val>
                                            <p:fltVal val="14.8744"/>
                                          </p:val>
                                        </p:tav>
                                        <p:tav tm="32580">
                                          <p:val>
                                            <p:fltVal val="20.923"/>
                                          </p:val>
                                        </p:tav>
                                        <p:tav tm="33710">
                                          <p:val>
                                            <p:fltVal val="27.4931"/>
                                          </p:val>
                                        </p:tav>
                                        <p:tav tm="34830">
                                          <p:val>
                                            <p:fltVal val="34.6709"/>
                                          </p:val>
                                        </p:tav>
                                        <p:tav tm="35960">
                                          <p:val>
                                            <p:fltVal val="42.3729"/>
                                          </p:val>
                                        </p:tav>
                                        <p:tav tm="37080">
                                          <p:val>
                                            <p:fltVal val="50.5763"/>
                                          </p:val>
                                        </p:tav>
                                        <p:tav tm="38200">
                                          <p:val>
                                            <p:fltVal val="59.2613"/>
                                          </p:val>
                                        </p:tav>
                                        <p:tav tm="39330">
                                          <p:val>
                                            <p:fltVal val="68.4108"/>
                                          </p:val>
                                        </p:tav>
                                        <p:tav tm="40450">
                                          <p:val>
                                            <p:fltVal val="78.0095"/>
                                          </p:val>
                                        </p:tav>
                                        <p:tav tm="41570">
                                          <p:val>
                                            <p:fltVal val="87.9524"/>
                                          </p:val>
                                        </p:tav>
                                        <p:tav tm="42700">
                                          <p:val>
                                            <p:fltVal val="98.4063"/>
                                          </p:val>
                                        </p:tav>
                                        <p:tav tm="43820">
                                          <p:val>
                                            <p:fltVal val="109.2726"/>
                                          </p:val>
                                        </p:tav>
                                        <p:tav tm="44940">
                                          <p:val>
                                            <p:fltVal val="120.5411"/>
                                          </p:val>
                                        </p:tav>
                                        <p:tav tm="46070">
                                          <p:val>
                                            <p:fltVal val="132.2023"/>
                                          </p:val>
                                        </p:tav>
                                        <p:tav tm="47190">
                                          <p:val>
                                            <p:fltVal val="144.2478"/>
                                          </p:val>
                                        </p:tav>
                                        <p:tav tm="48310">
                                          <p:val>
                                            <p:fltVal val="156.6693"/>
                                          </p:val>
                                        </p:tav>
                                        <p:tav tm="49440">
                                          <p:val>
                                            <p:fltVal val="169.3438"/>
                                          </p:val>
                                        </p:tav>
                                        <p:tav tm="50560">
                                          <p:val>
                                            <p:fltVal val="182.3622"/>
                                          </p:val>
                                        </p:tav>
                                        <p:tav tm="51690">
                                          <p:val>
                                            <p:fltVal val="195.2648"/>
                                          </p:val>
                                        </p:tav>
                                        <p:tav tm="52810">
                                          <p:val>
                                            <p:fltVal val="207.9209"/>
                                          </p:val>
                                        </p:tav>
                                        <p:tav tm="53930">
                                          <p:val>
                                            <p:fltVal val="220.0976"/>
                                          </p:val>
                                        </p:tav>
                                        <p:tav tm="55060">
                                          <p:val>
                                            <p:fltVal val="231.90221"/>
                                          </p:val>
                                        </p:tav>
                                        <p:tav tm="56180">
                                          <p:val>
                                            <p:fltVal val="243.4277"/>
                                          </p:val>
                                        </p:tav>
                                        <p:tav tm="57300">
                                          <p:val>
                                            <p:fltVal val="254.45959"/>
                                          </p:val>
                                        </p:tav>
                                        <p:tav tm="58430">
                                          <p:val>
                                            <p:fltVal val="265.09329"/>
                                          </p:val>
                                        </p:tav>
                                        <p:tav tm="59550">
                                          <p:val>
                                            <p:fltVal val="275.4086"/>
                                          </p:val>
                                        </p:tav>
                                        <p:tav tm="60670">
                                          <p:val>
                                            <p:fltVal val="285.21021"/>
                                          </p:val>
                                        </p:tav>
                                        <p:tav tm="61800">
                                          <p:val>
                                            <p:fltVal val="294.5798"/>
                                          </p:val>
                                        </p:tav>
                                        <p:tav tm="62920">
                                          <p:val>
                                            <p:fltVal val="303.5816"/>
                                          </p:val>
                                        </p:tav>
                                        <p:tav tm="64040">
                                          <p:val>
                                            <p:fltVal val="312.0397"/>
                                          </p:val>
                                        </p:tav>
                                        <p:tav tm="65170">
                                          <p:val>
                                            <p:fltVal val="320.0191"/>
                                          </p:val>
                                        </p:tav>
                                        <p:tav tm="66290">
                                          <p:val>
                                            <p:fltVal val="327.56451"/>
                                          </p:val>
                                        </p:tav>
                                        <p:tav tm="67420">
                                          <p:val>
                                            <p:fltVal val="334.51791"/>
                                          </p:val>
                                        </p:tav>
                                        <p:tav tm="68540">
                                          <p:val>
                                            <p:fltVal val="340.9765"/>
                                          </p:val>
                                        </p:tav>
                                        <p:tav tm="69660">
                                          <p:val>
                                            <p:fltVal val="346.7908"/>
                                          </p:val>
                                        </p:tav>
                                        <p:tav tm="70790">
                                          <p:val>
                                            <p:fltVal val="351.9791"/>
                                          </p:val>
                                        </p:tav>
                                        <p:tav tm="71910">
                                          <p:val>
                                            <p:fltVal val="356.52319"/>
                                          </p:val>
                                        </p:tav>
                                        <p:tav tm="73030">
                                          <p:val>
                                            <p:fltVal val="360.2634"/>
                                          </p:val>
                                        </p:tav>
                                        <p:tav tm="74160">
                                          <p:val>
                                            <p:fltVal val="363.12009"/>
                                          </p:val>
                                        </p:tav>
                                        <p:tav tm="75280">
                                          <p:val>
                                            <p:fltVal val="364.84369"/>
                                          </p:val>
                                        </p:tav>
                                        <p:tav tm="76400">
                                          <p:val>
                                            <p:fltVal val="364.9968"/>
                                          </p:val>
                                        </p:tav>
                                        <p:tav tm="77530">
                                          <p:val>
                                            <p:fltVal val="364.95801"/>
                                          </p:val>
                                        </p:tav>
                                        <p:tav tm="78650">
                                          <p:val>
                                            <p:fltVal val="364.8335"/>
                                          </p:val>
                                        </p:tav>
                                        <p:tav tm="79780">
                                          <p:val>
                                            <p:fltVal val="364.57639"/>
                                          </p:val>
                                        </p:tav>
                                        <p:tav tm="80900">
                                          <p:val>
                                            <p:fltVal val="364.1376"/>
                                          </p:val>
                                        </p:tav>
                                        <p:tav tm="82020">
                                          <p:val>
                                            <p:fltVal val="363.461"/>
                                          </p:val>
                                        </p:tav>
                                        <p:tav tm="83150">
                                          <p:val>
                                            <p:fltVal val="362.50989"/>
                                          </p:val>
                                        </p:tav>
                                        <p:tav tm="84270">
                                          <p:val>
                                            <p:fltVal val="361.55341"/>
                                          </p:val>
                                        </p:tav>
                                        <p:tav tm="85390">
                                          <p:val>
                                            <p:fltVal val="360.87219"/>
                                          </p:val>
                                        </p:tav>
                                        <p:tav tm="86520">
                                          <p:val>
                                            <p:fltVal val="360.4296"/>
                                          </p:val>
                                        </p:tav>
                                        <p:tav tm="87640">
                                          <p:val>
                                            <p:fltVal val="360.16971"/>
                                          </p:val>
                                        </p:tav>
                                        <p:tav tm="88760">
                                          <p:val>
                                            <p:fltVal val="360.043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33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0.0002"/>
                                          </p:val>
                                        </p:tav>
                                        <p:tav tm="3370">
                                          <p:val>
                                            <p:fltVal val="-0.0009"/>
                                          </p:val>
                                        </p:tav>
                                        <p:tav tm="4490">
                                          <p:val>
                                            <p:fltVal val="-0.0022"/>
                                          </p:val>
                                        </p:tav>
                                        <p:tav tm="5620">
                                          <p:val>
                                            <p:fltVal val="-0.0043"/>
                                          </p:val>
                                        </p:tav>
                                        <p:tav tm="6740">
                                          <p:val>
                                            <p:fltVal val="-0.0074"/>
                                          </p:val>
                                        </p:tav>
                                        <p:tav tm="7870">
                                          <p:val>
                                            <p:fltVal val="-0.0118"/>
                                          </p:val>
                                        </p:tav>
                                        <p:tav tm="8990">
                                          <p:val>
                                            <p:fltVal val="-0.0176"/>
                                          </p:val>
                                        </p:tav>
                                        <p:tav tm="10110">
                                          <p:val>
                                            <p:fltVal val="-0.0251"/>
                                          </p:val>
                                        </p:tav>
                                        <p:tav tm="11240">
                                          <p:val>
                                            <p:fltVal val="-0.0325"/>
                                          </p:val>
                                        </p:tav>
                                        <p:tav tm="12360">
                                          <p:val>
                                            <p:fltVal val="-0.0383"/>
                                          </p:val>
                                        </p:tav>
                                        <p:tav tm="13480">
                                          <p:val>
                                            <p:fltVal val="-0.0426"/>
                                          </p:val>
                                        </p:tav>
                                        <p:tav tm="14610">
                                          <p:val>
                                            <p:fltVal val="-0.0457"/>
                                          </p:val>
                                        </p:tav>
                                        <p:tav tm="15730">
                                          <p:val>
                                            <p:fltVal val="-0.0478"/>
                                          </p:val>
                                        </p:tav>
                                        <p:tav tm="16850">
                                          <p:val>
                                            <p:fltVal val="-0.0491"/>
                                          </p:val>
                                        </p:tav>
                                        <p:tav tm="17980">
                                          <p:val>
                                            <p:fltVal val="-0.0497"/>
                                          </p:val>
                                        </p:tav>
                                        <p:tav tm="19100">
                                          <p:val>
                                            <p:fltVal val="-0.0499"/>
                                          </p:val>
                                        </p:tav>
                                        <p:tav tm="20220">
                                          <p:val>
                                            <p:fltVal val="-0.0499"/>
                                          </p:val>
                                        </p:tav>
                                        <p:tav tm="21350">
                                          <p:val>
                                            <p:fltVal val="-0.0497"/>
                                          </p:val>
                                        </p:tav>
                                        <p:tav tm="22470">
                                          <p:val>
                                            <p:fltVal val="-0.0482"/>
                                          </p:val>
                                        </p:tav>
                                        <p:tav tm="23600">
                                          <p:val>
                                            <p:fltVal val="-0.044"/>
                                          </p:val>
                                        </p:tav>
                                        <p:tav tm="24720">
                                          <p:val>
                                            <p:fltVal val="-0.0359"/>
                                          </p:val>
                                        </p:tav>
                                        <p:tav tm="25840">
                                          <p:val>
                                            <p:fltVal val="-0.0226"/>
                                          </p:val>
                                        </p:tav>
                                        <p:tav tm="26970">
                                          <p:val>
                                            <p:fltVal val="-0.0027"/>
                                          </p:val>
                                        </p:tav>
                                        <p:tav tm="28090">
                                          <p:val>
                                            <p:fltVal val="0.0249"/>
                                          </p:val>
                                        </p:tav>
                                        <p:tav tm="29210">
                                          <p:val>
                                            <p:fltVal val="0.0618"/>
                                          </p:val>
                                        </p:tav>
                                        <p:tav tm="30340">
                                          <p:val>
                                            <p:fltVal val="0.1093"/>
                                          </p:val>
                                        </p:tav>
                                        <p:tav tm="31460">
                                          <p:val>
                                            <p:fltVal val="0.1685"/>
                                          </p:val>
                                        </p:tav>
                                        <p:tav tm="32580">
                                          <p:val>
                                            <p:fltVal val="0.2408"/>
                                          </p:val>
                                        </p:tav>
                                        <p:tav tm="33710">
                                          <p:val>
                                            <p:fltVal val="0.3268"/>
                                          </p:val>
                                        </p:tav>
                                        <p:tav tm="34830">
                                          <p:val>
                                            <p:fltVal val="0.4291"/>
                                          </p:val>
                                        </p:tav>
                                        <p:tav tm="35960">
                                          <p:val>
                                            <p:fltVal val="0.5422"/>
                                          </p:val>
                                        </p:tav>
                                        <p:tav tm="37080">
                                          <p:val>
                                            <p:fltVal val="0.6414"/>
                                          </p:val>
                                        </p:tav>
                                        <p:tav tm="38200">
                                          <p:val>
                                            <p:fltVal val="0.7251"/>
                                          </p:val>
                                        </p:tav>
                                        <p:tav tm="39330">
                                          <p:val>
                                            <p:fltVal val="0.7946"/>
                                          </p:val>
                                        </p:tav>
                                        <p:tav tm="40450">
                                          <p:val>
                                            <p:fltVal val="0.8513"/>
                                          </p:val>
                                        </p:tav>
                                        <p:tav tm="41570">
                                          <p:val>
                                            <p:fltVal val="0.8961"/>
                                          </p:val>
                                        </p:tav>
                                        <p:tav tm="42700">
                                          <p:val>
                                            <p:fltVal val="0.9311"/>
                                          </p:val>
                                        </p:tav>
                                        <p:tav tm="43820">
                                          <p:val>
                                            <p:fltVal val="0.9572"/>
                                          </p:val>
                                        </p:tav>
                                        <p:tav tm="44940">
                                          <p:val>
                                            <p:fltVal val="0.9757"/>
                                          </p:val>
                                        </p:tav>
                                        <p:tav tm="46070">
                                          <p:val>
                                            <p:fltVal val="0.9879"/>
                                          </p:val>
                                        </p:tav>
                                        <p:tav tm="47190">
                                          <p:val>
                                            <p:fltVal val="0.9951"/>
                                          </p:val>
                                        </p:tav>
                                        <p:tav tm="48310">
                                          <p:val>
                                            <p:fltVal val="0.9987"/>
                                          </p:val>
                                        </p:tav>
                                        <p:tav tm="49440">
                                          <p:val>
                                            <p:fltVal val="0.9998"/>
                                          </p:val>
                                        </p:tav>
                                        <p:tav tm="50560">
                                          <p:val>
                                            <p:fltVal val="0.9999"/>
                                          </p:val>
                                        </p:tav>
                                        <p:tav tm="51690">
                                          <p:val>
                                            <p:fltVal val="0.9996"/>
                                          </p:val>
                                        </p:tav>
                                        <p:tav tm="52810">
                                          <p:val>
                                            <p:fltVal val="0.9977"/>
                                          </p:val>
                                        </p:tav>
                                        <p:tav tm="53930">
                                          <p:val>
                                            <p:fltVal val="0.993"/>
                                          </p:val>
                                        </p:tav>
                                        <p:tav tm="55060">
                                          <p:val>
                                            <p:fltVal val="0.9843"/>
                                          </p:val>
                                        </p:tav>
                                        <p:tav tm="56180">
                                          <p:val>
                                            <p:fltVal val="0.9701"/>
                                          </p:val>
                                        </p:tav>
                                        <p:tav tm="57300">
                                          <p:val>
                                            <p:fltVal val="0.9493"/>
                                          </p:val>
                                        </p:tav>
                                        <p:tav tm="58430">
                                          <p:val>
                                            <p:fltVal val="0.9206"/>
                                          </p:val>
                                        </p:tav>
                                        <p:tav tm="59550">
                                          <p:val>
                                            <p:fltVal val="0.8823"/>
                                          </p:val>
                                        </p:tav>
                                        <p:tav tm="60670">
                                          <p:val>
                                            <p:fltVal val="0.8339"/>
                                          </p:val>
                                        </p:tav>
                                        <p:tav tm="61800">
                                          <p:val>
                                            <p:fltVal val="0.7737"/>
                                          </p:val>
                                        </p:tav>
                                        <p:tav tm="62920">
                                          <p:val>
                                            <p:fltVal val="0.6998"/>
                                          </p:val>
                                        </p:tav>
                                        <p:tav tm="64040">
                                          <p:val>
                                            <p:fltVal val="0.6121"/>
                                          </p:val>
                                        </p:tav>
                                        <p:tav tm="65170">
                                          <p:val>
                                            <p:fltVal val="0.5088"/>
                                          </p:val>
                                        </p:tav>
                                        <p:tav tm="66290">
                                          <p:val>
                                            <p:fltVal val="0.3963"/>
                                          </p:val>
                                        </p:tav>
                                        <p:tav tm="67420">
                                          <p:val>
                                            <p:fltVal val="0.2997"/>
                                          </p:val>
                                        </p:tav>
                                        <p:tav tm="68540">
                                          <p:val>
                                            <p:fltVal val="0.2174"/>
                                          </p:val>
                                        </p:tav>
                                        <p:tav tm="69660">
                                          <p:val>
                                            <p:fltVal val="0.1497"/>
                                          </p:val>
                                        </p:tav>
                                        <p:tav tm="70790">
                                          <p:val>
                                            <p:fltVal val="0.0946"/>
                                          </p:val>
                                        </p:tav>
                                        <p:tav tm="71910">
                                          <p:val>
                                            <p:fltVal val="0.0503"/>
                                          </p:val>
                                        </p:tav>
                                        <p:tav tm="73030">
                                          <p:val>
                                            <p:fltVal val="0.0164"/>
                                          </p:val>
                                        </p:tav>
                                        <p:tav tm="74160">
                                          <p:val>
                                            <p:fltVal val="-0.0088"/>
                                          </p:val>
                                        </p:tav>
                                        <p:tav tm="75280">
                                          <p:val>
                                            <p:fltVal val="-0.0268"/>
                                          </p:val>
                                        </p:tav>
                                        <p:tav tm="76400">
                                          <p:val>
                                            <p:fltVal val="-0.0385"/>
                                          </p:val>
                                        </p:tav>
                                        <p:tav tm="77530">
                                          <p:val>
                                            <p:fltVal val="-0.0454"/>
                                          </p:val>
                                        </p:tav>
                                        <p:tav tm="78650">
                                          <p:val>
                                            <p:fltVal val="-0.0488"/>
                                          </p:val>
                                        </p:tav>
                                        <p:tav tm="79780">
                                          <p:val>
                                            <p:fltVal val="-0.0499"/>
                                          </p:val>
                                        </p:tav>
                                        <p:tav tm="80900">
                                          <p:val>
                                            <p:fltVal val="-0.0499"/>
                                          </p:val>
                                        </p:tav>
                                        <p:tav tm="82020">
                                          <p:val>
                                            <p:fltVal val="-0.0489"/>
                                          </p:val>
                                        </p:tav>
                                        <p:tav tm="83150">
                                          <p:val>
                                            <p:fltVal val="-0.0438"/>
                                          </p:val>
                                        </p:tav>
                                        <p:tav tm="84270">
                                          <p:val>
                                            <p:fltVal val="-0.0313"/>
                                          </p:val>
                                        </p:tav>
                                        <p:tav tm="85390">
                                          <p:val>
                                            <p:fltVal val="-0.0079"/>
                                          </p:val>
                                        </p:tav>
                                        <p:tav tm="86520">
                                          <p:val>
                                            <p:fltVal val="0.0209"/>
                                          </p:val>
                                        </p:tav>
                                        <p:tav tm="87640">
                                          <p:val>
                                            <p:fltVal val="0.0385"/>
                                          </p:val>
                                        </p:tav>
                                        <p:tav tm="88760">
                                          <p:val>
                                            <p:fltVal val="0.047"/>
                                          </p:val>
                                        </p:tav>
                                        <p:tav tm="89890">
                                          <p:val>
                                            <p:fltVal val="0.0497"/>
                                          </p:val>
                                        </p:tav>
                                        <p:tav tm="91010">
                                          <p:val>
                                            <p:fltVal val="0.0499"/>
                                          </p:val>
                                        </p:tav>
                                        <p:tav tm="92130">
                                          <p:val>
                                            <p:fltVal val="0.0494"/>
                                          </p:val>
                                        </p:tav>
                                        <p:tav tm="93260">
                                          <p:val>
                                            <p:fltVal val="0.0468"/>
                                          </p:val>
                                        </p:tav>
                                        <p:tav tm="94380">
                                          <p:val>
                                            <p:fltVal val="0.0404"/>
                                          </p:val>
                                        </p:tav>
                                        <p:tav tm="95510">
                                          <p:val>
                                            <p:fltVal val="0.0287"/>
                                          </p:val>
                                        </p:tav>
                                        <p:tav tm="96630">
                                          <p:val>
                                            <p:fltVal val="0.0142"/>
                                          </p:val>
                                        </p:tav>
                                        <p:tav tm="97750">
                                          <p:val>
                                            <p:fltVal val="0.0055"/>
                                          </p:val>
                                        </p:tav>
                                        <p:tav tm="98880">
                                          <p:val>
                                            <p:fltVal val="0.001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6"/>
                                          </p:val>
                                        </p:tav>
                                        <p:tav tm="3370">
                                          <p:val>
                                            <p:fltVal val="1.0021"/>
                                          </p:val>
                                        </p:tav>
                                        <p:tav tm="4490">
                                          <p:val>
                                            <p:fltVal val="1.0051"/>
                                          </p:val>
                                        </p:tav>
                                        <p:tav tm="5620">
                                          <p:val>
                                            <p:fltVal val="1.0101"/>
                                          </p:val>
                                        </p:tav>
                                        <p:tav tm="6740">
                                          <p:val>
                                            <p:fltVal val="1.0175"/>
                                          </p:val>
                                        </p:tav>
                                        <p:tav tm="7870">
                                          <p:val>
                                            <p:fltVal val="1.0278"/>
                                          </p:val>
                                        </p:tav>
                                        <p:tav tm="8990">
                                          <p:val>
                                            <p:fltVal val="1.0417"/>
                                          </p:val>
                                        </p:tav>
                                        <p:tav tm="10110">
                                          <p:val>
                                            <p:fltVal val="1.0593"/>
                                          </p:val>
                                        </p:tav>
                                        <p:tav tm="11240">
                                          <p:val>
                                            <p:fltVal val="1.0768"/>
                                          </p:val>
                                        </p:tav>
                                        <p:tav tm="12360">
                                          <p:val>
                                            <p:fltVal val="1.0905"/>
                                          </p:val>
                                        </p:tav>
                                        <p:tav tm="13480">
                                          <p:val>
                                            <p:fltVal val="1.1007"/>
                                          </p:val>
                                        </p:tav>
                                        <p:tav tm="14610">
                                          <p:val>
                                            <p:fltVal val="1.108"/>
                                          </p:val>
                                        </p:tav>
                                        <p:tav tm="15730">
                                          <p:val>
                                            <p:fltVal val="1.1129"/>
                                          </p:val>
                                        </p:tav>
                                        <p:tav tm="16850">
                                          <p:val>
                                            <p:fltVal val="1.1158"/>
                                          </p:val>
                                        </p:tav>
                                        <p:tav tm="17980">
                                          <p:val>
                                            <p:fltVal val="1.1173"/>
                                          </p:val>
                                        </p:tav>
                                        <p:tav tm="19100">
                                          <p:val>
                                            <p:fltVal val="1.1179"/>
                                          </p:val>
                                        </p:tav>
                                        <p:tav tm="20220">
                                          <p:val>
                                            <p:fltVal val="1.118"/>
                                          </p:val>
                                        </p:tav>
                                        <p:tav tm="21350">
                                          <p:val>
                                            <p:fltVal val="1.1172"/>
                                          </p:val>
                                        </p:tav>
                                        <p:tav tm="22470">
                                          <p:val>
                                            <p:fltVal val="1.1125"/>
                                          </p:val>
                                        </p:tav>
                                        <p:tav tm="23600">
                                          <p:val>
                                            <p:fltVal val="1.0999"/>
                                          </p:val>
                                        </p:tav>
                                        <p:tav tm="24720">
                                          <p:val>
                                            <p:fltVal val="1.0752"/>
                                          </p:val>
                                        </p:tav>
                                        <p:tav tm="25840">
                                          <p:val>
                                            <p:fltVal val="1.0402"/>
                                          </p:val>
                                        </p:tav>
                                        <p:tav tm="26970">
                                          <p:val>
                                            <p:fltVal val="1.0166"/>
                                          </p:val>
                                        </p:tav>
                                        <p:tav tm="28090">
                                          <p:val>
                                            <p:fltVal val="1.0047"/>
                                          </p:val>
                                        </p:tav>
                                        <p:tav tm="29210">
                                          <p:val>
                                            <p:fltVal val="1.000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.0001"/>
                                          </p:val>
                                        </p:tav>
                                        <p:tav tm="68540">
                                          <p:val>
                                            <p:fltVal val="1.0014"/>
                                          </p:val>
                                        </p:tav>
                                        <p:tav tm="69660">
                                          <p:val>
                                            <p:fltVal val="1.0052"/>
                                          </p:val>
                                        </p:tav>
                                        <p:tav tm="70790">
                                          <p:val>
                                            <p:fltVal val="1.0131"/>
                                          </p:val>
                                        </p:tav>
                                        <p:tav tm="71910">
                                          <p:val>
                                            <p:fltVal val="1.0264"/>
                                          </p:val>
                                        </p:tav>
                                        <p:tav tm="73030">
                                          <p:val>
                                            <p:fltVal val="1.0465"/>
                                          </p:val>
                                        </p:tav>
                                        <p:tav tm="74160">
                                          <p:val>
                                            <p:fltVal val="1.0724"/>
                                          </p:val>
                                        </p:tav>
                                        <p:tav tm="75280">
                                          <p:val>
                                            <p:fltVal val="1.0923"/>
                                          </p:val>
                                        </p:tav>
                                        <p:tav tm="76400">
                                          <p:val>
                                            <p:fltVal val="1.1053"/>
                                          </p:val>
                                        </p:tav>
                                        <p:tav tm="77530">
                                          <p:val>
                                            <p:fltVal val="1.1129"/>
                                          </p:val>
                                        </p:tav>
                                        <p:tav tm="78650">
                                          <p:val>
                                            <p:fltVal val="1.1167"/>
                                          </p:val>
                                        </p:tav>
                                        <p:tav tm="79780">
                                          <p:val>
                                            <p:fltVal val="1.1178"/>
                                          </p:val>
                                        </p:tav>
                                        <p:tav tm="80900">
                                          <p:val>
                                            <p:fltVal val="1.1179"/>
                                          </p:val>
                                        </p:tav>
                                        <p:tav tm="82020">
                                          <p:val>
                                            <p:fltVal val="1.1167"/>
                                          </p:val>
                                        </p:tav>
                                        <p:tav tm="83150">
                                          <p:val>
                                            <p:fltVal val="1.1107"/>
                                          </p:val>
                                        </p:tav>
                                        <p:tav tm="84270">
                                          <p:val>
                                            <p:fltVal val="1.0959"/>
                                          </p:val>
                                        </p:tav>
                                        <p:tav tm="85390">
                                          <p:val>
                                            <p:fltVal val="1.0683"/>
                                          </p:val>
                                        </p:tav>
                                        <p:tav tm="86520">
                                          <p:val>
                                            <p:fltVal val="1.0342"/>
                                          </p:val>
                                        </p:tav>
                                        <p:tav tm="87640">
                                          <p:val>
                                            <p:fltVal val="1.0135"/>
                                          </p:val>
                                        </p:tav>
                                        <p:tav tm="88760">
                                          <p:val>
                                            <p:fltVal val="1.0034"/>
                                          </p:val>
                                        </p:tav>
                                        <p:tav tm="89890">
                                          <p:val>
                                            <p:fltVal val="1.0002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8"/>
                                          </p:val>
                                        </p:tav>
                                        <p:tav tm="2250">
                                          <p:val>
                                            <p:fltVal val="0.9989"/>
                                          </p:val>
                                        </p:tav>
                                        <p:tav tm="3370">
                                          <p:val>
                                            <p:fltVal val="0.9963"/>
                                          </p:val>
                                        </p:tav>
                                        <p:tav tm="4490">
                                          <p:val>
                                            <p:fltVal val="0.9911"/>
                                          </p:val>
                                        </p:tav>
                                        <p:tav tm="5620">
                                          <p:val>
                                            <p:fltVal val="0.9827"/>
                                          </p:val>
                                        </p:tav>
                                        <p:tav tm="6740">
                                          <p:val>
                                            <p:fltVal val="0.9701"/>
                                          </p:val>
                                        </p:tav>
                                        <p:tav tm="7870">
                                          <p:val>
                                            <p:fltVal val="0.9527"/>
                                          </p:val>
                                        </p:tav>
                                        <p:tav tm="8990">
                                          <p:val>
                                            <p:fltVal val="0.9292"/>
                                          </p:val>
                                        </p:tav>
                                        <p:tav tm="10110">
                                          <p:val>
                                            <p:fltVal val="0.8994"/>
                                          </p:val>
                                        </p:tav>
                                        <p:tav tm="11240">
                                          <p:val>
                                            <p:fltVal val="0.8697"/>
                                          </p:val>
                                        </p:tav>
                                        <p:tav tm="12360">
                                          <p:val>
                                            <p:fltVal val="0.8465"/>
                                          </p:val>
                                        </p:tav>
                                        <p:tav tm="13480">
                                          <p:val>
                                            <p:fltVal val="0.8292"/>
                                          </p:val>
                                        </p:tav>
                                        <p:tav tm="14610">
                                          <p:val>
                                            <p:fltVal val="0.8169"/>
                                          </p:val>
                                        </p:tav>
                                        <p:tav tm="15730">
                                          <p:val>
                                            <p:fltVal val="0.8085"/>
                                          </p:val>
                                        </p:tav>
                                        <p:tav tm="16850">
                                          <p:val>
                                            <p:fltVal val="0.8035"/>
                                          </p:val>
                                        </p:tav>
                                        <p:tav tm="17980">
                                          <p:val>
                                            <p:fltVal val="0.801"/>
                                          </p:val>
                                        </p:tav>
                                        <p:tav tm="19100">
                                          <p:val>
                                            <p:fltVal val="0.8001"/>
                                          </p:val>
                                        </p:tav>
                                        <p:tav tm="20220">
                                          <p:val>
                                            <p:fltVal val="0.8"/>
                                          </p:val>
                                        </p:tav>
                                        <p:tav tm="21350">
                                          <p:val>
                                            <p:fltVal val="0.8012"/>
                                          </p:val>
                                        </p:tav>
                                        <p:tav tm="22470">
                                          <p:val>
                                            <p:fltVal val="0.8092"/>
                                          </p:val>
                                        </p:tav>
                                        <p:tav tm="23600">
                                          <p:val>
                                            <p:fltVal val="0.8306"/>
                                          </p:val>
                                        </p:tav>
                                        <p:tav tm="24720">
                                          <p:val>
                                            <p:fltVal val="0.8724"/>
                                          </p:val>
                                        </p:tav>
                                        <p:tav tm="25840">
                                          <p:val>
                                            <p:fltVal val="0.9318"/>
                                          </p:val>
                                        </p:tav>
                                        <p:tav tm="26970">
                                          <p:val>
                                            <p:fltVal val="0.9717"/>
                                          </p:val>
                                        </p:tav>
                                        <p:tav tm="28090">
                                          <p:val>
                                            <p:fltVal val="0.9919"/>
                                          </p:val>
                                        </p:tav>
                                        <p:tav tm="29210">
                                          <p:val>
                                            <p:fltVal val="0.9991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7"/>
                                          </p:val>
                                        </p:tav>
                                        <p:tav tm="68540">
                                          <p:val>
                                            <p:fltVal val="0.9975"/>
                                          </p:val>
                                        </p:tav>
                                        <p:tav tm="69660">
                                          <p:val>
                                            <p:fltVal val="0.991"/>
                                          </p:val>
                                        </p:tav>
                                        <p:tav tm="70790">
                                          <p:val>
                                            <p:fltVal val="0.9777"/>
                                          </p:val>
                                        </p:tav>
                                        <p:tav tm="71910">
                                          <p:val>
                                            <p:fltVal val="0.9551"/>
                                          </p:val>
                                        </p:tav>
                                        <p:tav tm="73030">
                                          <p:val>
                                            <p:fltVal val="0.921"/>
                                          </p:val>
                                        </p:tav>
                                        <p:tav tm="74160">
                                          <p:val>
                                            <p:fltVal val="0.8771"/>
                                          </p:val>
                                        </p:tav>
                                        <p:tav tm="75280">
                                          <p:val>
                                            <p:fltVal val="0.8434"/>
                                          </p:val>
                                        </p:tav>
                                        <p:tav tm="76400">
                                          <p:val>
                                            <p:fltVal val="0.8214"/>
                                          </p:val>
                                        </p:tav>
                                        <p:tav tm="77530">
                                          <p:val>
                                            <p:fltVal val="0.8085"/>
                                          </p:val>
                                        </p:tav>
                                        <p:tav tm="78650">
                                          <p:val>
                                            <p:fltVal val="0.8021"/>
                                          </p:val>
                                        </p:tav>
                                        <p:tav tm="79780">
                                          <p:val>
                                            <p:fltVal val="0.8001"/>
                                          </p:val>
                                        </p:tav>
                                        <p:tav tm="80900">
                                          <p:val>
                                            <p:fltVal val="0.8"/>
                                          </p:val>
                                        </p:tav>
                                        <p:tav tm="82020">
                                          <p:val>
                                            <p:fltVal val="0.8021"/>
                                          </p:val>
                                        </p:tav>
                                        <p:tav tm="83150">
                                          <p:val>
                                            <p:fltVal val="0.8123"/>
                                          </p:val>
                                        </p:tav>
                                        <p:tav tm="84270">
                                          <p:val>
                                            <p:fltVal val="0.8373"/>
                                          </p:val>
                                        </p:tav>
                                        <p:tav tm="85390">
                                          <p:val>
                                            <p:fltVal val="0.8841"/>
                                          </p:val>
                                        </p:tav>
                                        <p:tav tm="86520">
                                          <p:val>
                                            <p:fltVal val="0.9419"/>
                                          </p:val>
                                        </p:tav>
                                        <p:tav tm="87640">
                                          <p:val>
                                            <p:fltVal val="0.977"/>
                                          </p:val>
                                        </p:tav>
                                        <p:tav tm="88760">
                                          <p:val>
                                            <p:fltVal val="0.9941"/>
                                          </p:val>
                                        </p:tav>
                                        <p:tav tm="89890">
                                          <p:val>
                                            <p:fltVal val="0.9995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6"/>
                                          </p:val>
                                        </p:tav>
                                        <p:tav tm="3370">
                                          <p:val>
                                            <p:fltVal val="1.0021"/>
                                          </p:val>
                                        </p:tav>
                                        <p:tav tm="4490">
                                          <p:val>
                                            <p:fltVal val="1.0051"/>
                                          </p:val>
                                        </p:tav>
                                        <p:tav tm="5620">
                                          <p:val>
                                            <p:fltVal val="1.0101"/>
                                          </p:val>
                                        </p:tav>
                                        <p:tav tm="6740">
                                          <p:val>
                                            <p:fltVal val="1.0175"/>
                                          </p:val>
                                        </p:tav>
                                        <p:tav tm="7870">
                                          <p:val>
                                            <p:fltVal val="1.0278"/>
                                          </p:val>
                                        </p:tav>
                                        <p:tav tm="8990">
                                          <p:val>
                                            <p:fltVal val="1.0417"/>
                                          </p:val>
                                        </p:tav>
                                        <p:tav tm="10110">
                                          <p:val>
                                            <p:fltVal val="1.0593"/>
                                          </p:val>
                                        </p:tav>
                                        <p:tav tm="11240">
                                          <p:val>
                                            <p:fltVal val="1.0768"/>
                                          </p:val>
                                        </p:tav>
                                        <p:tav tm="12360">
                                          <p:val>
                                            <p:fltVal val="1.0905"/>
                                          </p:val>
                                        </p:tav>
                                        <p:tav tm="13480">
                                          <p:val>
                                            <p:fltVal val="1.1007"/>
                                          </p:val>
                                        </p:tav>
                                        <p:tav tm="14610">
                                          <p:val>
                                            <p:fltVal val="1.108"/>
                                          </p:val>
                                        </p:tav>
                                        <p:tav tm="15730">
                                          <p:val>
                                            <p:fltVal val="1.1129"/>
                                          </p:val>
                                        </p:tav>
                                        <p:tav tm="16850">
                                          <p:val>
                                            <p:fltVal val="1.1158"/>
                                          </p:val>
                                        </p:tav>
                                        <p:tav tm="17980">
                                          <p:val>
                                            <p:fltVal val="1.1173"/>
                                          </p:val>
                                        </p:tav>
                                        <p:tav tm="19100">
                                          <p:val>
                                            <p:fltVal val="1.1179"/>
                                          </p:val>
                                        </p:tav>
                                        <p:tav tm="20220">
                                          <p:val>
                                            <p:fltVal val="1.118"/>
                                          </p:val>
                                        </p:tav>
                                        <p:tav tm="21350">
                                          <p:val>
                                            <p:fltVal val="1.1172"/>
                                          </p:val>
                                        </p:tav>
                                        <p:tav tm="22470">
                                          <p:val>
                                            <p:fltVal val="1.1125"/>
                                          </p:val>
                                        </p:tav>
                                        <p:tav tm="23600">
                                          <p:val>
                                            <p:fltVal val="1.0999"/>
                                          </p:val>
                                        </p:tav>
                                        <p:tav tm="24720">
                                          <p:val>
                                            <p:fltVal val="1.0752"/>
                                          </p:val>
                                        </p:tav>
                                        <p:tav tm="25840">
                                          <p:val>
                                            <p:fltVal val="1.0402"/>
                                          </p:val>
                                        </p:tav>
                                        <p:tav tm="26970">
                                          <p:val>
                                            <p:fltVal val="1.0166"/>
                                          </p:val>
                                        </p:tav>
                                        <p:tav tm="28090">
                                          <p:val>
                                            <p:fltVal val="1.0047"/>
                                          </p:val>
                                        </p:tav>
                                        <p:tav tm="29210">
                                          <p:val>
                                            <p:fltVal val="1.000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.0001"/>
                                          </p:val>
                                        </p:tav>
                                        <p:tav tm="68540">
                                          <p:val>
                                            <p:fltVal val="1.0014"/>
                                          </p:val>
                                        </p:tav>
                                        <p:tav tm="69660">
                                          <p:val>
                                            <p:fltVal val="1.0052"/>
                                          </p:val>
                                        </p:tav>
                                        <p:tav tm="70790">
                                          <p:val>
                                            <p:fltVal val="1.0131"/>
                                          </p:val>
                                        </p:tav>
                                        <p:tav tm="71910">
                                          <p:val>
                                            <p:fltVal val="1.0264"/>
                                          </p:val>
                                        </p:tav>
                                        <p:tav tm="73030">
                                          <p:val>
                                            <p:fltVal val="1.0465"/>
                                          </p:val>
                                        </p:tav>
                                        <p:tav tm="74160">
                                          <p:val>
                                            <p:fltVal val="1.0724"/>
                                          </p:val>
                                        </p:tav>
                                        <p:tav tm="75280">
                                          <p:val>
                                            <p:fltVal val="1.0923"/>
                                          </p:val>
                                        </p:tav>
                                        <p:tav tm="76400">
                                          <p:val>
                                            <p:fltVal val="1.1053"/>
                                          </p:val>
                                        </p:tav>
                                        <p:tav tm="77530">
                                          <p:val>
                                            <p:fltVal val="1.1129"/>
                                          </p:val>
                                        </p:tav>
                                        <p:tav tm="78650">
                                          <p:val>
                                            <p:fltVal val="1.1167"/>
                                          </p:val>
                                        </p:tav>
                                        <p:tav tm="79780">
                                          <p:val>
                                            <p:fltVal val="1.1178"/>
                                          </p:val>
                                        </p:tav>
                                        <p:tav tm="80900">
                                          <p:val>
                                            <p:fltVal val="1.1179"/>
                                          </p:val>
                                        </p:tav>
                                        <p:tav tm="82020">
                                          <p:val>
                                            <p:fltVal val="1.1167"/>
                                          </p:val>
                                        </p:tav>
                                        <p:tav tm="83150">
                                          <p:val>
                                            <p:fltVal val="1.1107"/>
                                          </p:val>
                                        </p:tav>
                                        <p:tav tm="84270">
                                          <p:val>
                                            <p:fltVal val="1.0959"/>
                                          </p:val>
                                        </p:tav>
                                        <p:tav tm="85390">
                                          <p:val>
                                            <p:fltVal val="1.0683"/>
                                          </p:val>
                                        </p:tav>
                                        <p:tav tm="86520">
                                          <p:val>
                                            <p:fltVal val="1.0342"/>
                                          </p:val>
                                        </p:tav>
                                        <p:tav tm="87640">
                                          <p:val>
                                            <p:fltVal val="1.0135"/>
                                          </p:val>
                                        </p:tav>
                                        <p:tav tm="88760">
                                          <p:val>
                                            <p:fltVal val="1.0034"/>
                                          </p:val>
                                        </p:tav>
                                        <p:tav tm="89890">
                                          <p:val>
                                            <p:fltVal val="1.0002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oogle-review-logo - Custom Creative">
            <a:extLst>
              <a:ext uri="{FF2B5EF4-FFF2-40B4-BE49-F238E27FC236}">
                <a16:creationId xmlns:a16="http://schemas.microsoft.com/office/drawing/2014/main" id="{287B13CD-876C-4E24-9228-15E7B174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876300"/>
            <a:ext cx="10414000" cy="42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everaging Review Sites for Business | Get Susan Marketing">
            <a:extLst>
              <a:ext uri="{FF2B5EF4-FFF2-40B4-BE49-F238E27FC236}">
                <a16:creationId xmlns:a16="http://schemas.microsoft.com/office/drawing/2014/main" id="{6F482EFE-2323-4CED-8D4F-EABF0D46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849315"/>
            <a:ext cx="52578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'No' sign">
                <a:extLst>
                  <a:ext uri="{FF2B5EF4-FFF2-40B4-BE49-F238E27FC236}">
                    <a16:creationId xmlns:a16="http://schemas.microsoft.com/office/drawing/2014/main" id="{B7B90E50-EE43-4CDE-AF42-B7A61ADE315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07725" y="-61145"/>
              <a:ext cx="7004904" cy="695193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7004904" cy="6951930"/>
                    </a:xfrm>
                    <a:prstGeom prst="rect">
                      <a:avLst/>
                    </a:prstGeom>
                  </am3d:spPr>
                  <am3d:camera>
                    <am3d:pos x="0" y="0" z="6659268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08471" d="1000000"/>
                    <am3d:preTrans dx="6" dy="-18000000" dz="606"/>
                    <am3d:scale>
                      <am3d:sx n="1000000" d="1000000"/>
                      <am3d:sy n="1000000" d="1000000"/>
                      <am3d:sz n="1000000" d="1000000"/>
                    </am3d:scale>
                    <am3d:rot ax="-27124" ay="310946" az="-2453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36123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'No' sign">
                <a:extLst>
                  <a:ext uri="{FF2B5EF4-FFF2-40B4-BE49-F238E27FC236}">
                    <a16:creationId xmlns:a16="http://schemas.microsoft.com/office/drawing/2014/main" id="{B7B90E50-EE43-4CDE-AF42-B7A61ADE31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7725" y="-61145"/>
                <a:ext cx="7004904" cy="69519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8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Yelp Debuts Refreshed Logo, App Icons">
            <a:extLst>
              <a:ext uri="{FF2B5EF4-FFF2-40B4-BE49-F238E27FC236}">
                <a16:creationId xmlns:a16="http://schemas.microsoft.com/office/drawing/2014/main" id="{7D0EDF3C-6EA9-41C9-9CD2-C2C7A32A7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6" b="20675"/>
          <a:stretch/>
        </p:blipFill>
        <p:spPr bwMode="auto">
          <a:xfrm>
            <a:off x="2169004" y="2668759"/>
            <a:ext cx="3575303" cy="10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B89B5-DB03-45A6-9D16-3E11DDF1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BUSINESS REVIEW SITES (DISTRIBUTION)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E85F8-2F64-49C3-B2AB-B753AE39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602" y="662781"/>
            <a:ext cx="3577389" cy="50927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73%</a:t>
            </a: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6%</a:t>
            </a: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3%</a:t>
            </a: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3%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google - Wikipedia">
            <a:extLst>
              <a:ext uri="{FF2B5EF4-FFF2-40B4-BE49-F238E27FC236}">
                <a16:creationId xmlns:a16="http://schemas.microsoft.com/office/drawing/2014/main" id="{D09F42F0-C3E3-4A5A-B206-F58E2310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04" y="1194394"/>
            <a:ext cx="3452991" cy="11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wnload Facebook (FB) Logo in SVG Vector or PNG File Format - Logo.wine">
            <a:extLst>
              <a:ext uri="{FF2B5EF4-FFF2-40B4-BE49-F238E27FC236}">
                <a16:creationId xmlns:a16="http://schemas.microsoft.com/office/drawing/2014/main" id="{BF4DDAA1-F578-4FEA-B4D3-9244D556D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2" r="6897" b="34583"/>
          <a:stretch/>
        </p:blipFill>
        <p:spPr bwMode="auto">
          <a:xfrm>
            <a:off x="1398472" y="4192512"/>
            <a:ext cx="4697528" cy="9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ipAdvisor Logo and symbol, meaning, history, PNG, brand">
            <a:extLst>
              <a:ext uri="{FF2B5EF4-FFF2-40B4-BE49-F238E27FC236}">
                <a16:creationId xmlns:a16="http://schemas.microsoft.com/office/drawing/2014/main" id="{A5157F57-7A94-4B9B-B8BF-01E7B7816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5" b="31649"/>
          <a:stretch/>
        </p:blipFill>
        <p:spPr bwMode="auto">
          <a:xfrm>
            <a:off x="1659495" y="5663606"/>
            <a:ext cx="4175482" cy="100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1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8C60-4CD0-45FD-A560-A5770825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Century Gothic" panose="020B0502020202020204" pitchFamily="34" charset="0"/>
              </a:rPr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65F1-30AF-430C-B640-65A2A43E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Century Gothic" panose="020B0502020202020204" pitchFamily="34" charset="0"/>
              </a:rPr>
              <a:t>MANAGING REVIEWS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Century Gothic" panose="020B0502020202020204" pitchFamily="34" charset="0"/>
              </a:rPr>
              <a:t>ADDING PRODUCTS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Century Gothic" panose="020B0502020202020204" pitchFamily="34" charset="0"/>
              </a:rPr>
              <a:t>CREATING PROMOTION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Century Gothic" panose="020B0502020202020204" pitchFamily="34" charset="0"/>
              </a:rPr>
              <a:t>GETTING INSIGHTS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Century Gothic" panose="020B0502020202020204" pitchFamily="34" charset="0"/>
              </a:rPr>
              <a:t>CREATING ADS so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8E36D-BA6D-4F21-8FBC-EA24FFE9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475" y="0"/>
            <a:ext cx="4258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5AB5-9335-4AB8-8224-FEA82796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7286-CFCF-4421-A8B8-19B0803AD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F9236-6B3A-4DCA-9B8B-625C941F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496"/>
            <a:ext cx="12192000" cy="578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F76150-404E-4A3A-B98C-FC99C77D4595}"/>
              </a:ext>
            </a:extLst>
          </p:cNvPr>
          <p:cNvSpPr/>
          <p:nvPr/>
        </p:nvSpPr>
        <p:spPr>
          <a:xfrm>
            <a:off x="1122218" y="1953491"/>
            <a:ext cx="6373091" cy="3214254"/>
          </a:xfrm>
          <a:prstGeom prst="roundRect">
            <a:avLst>
              <a:gd name="adj" fmla="val 8908"/>
            </a:avLst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84F5FB-C9D1-4B07-83E6-F6B4672305E9}"/>
              </a:ext>
            </a:extLst>
          </p:cNvPr>
          <p:cNvSpPr/>
          <p:nvPr/>
        </p:nvSpPr>
        <p:spPr>
          <a:xfrm>
            <a:off x="7747000" y="4140200"/>
            <a:ext cx="1003300" cy="102754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EA63-EF52-4F86-BBD3-25E2697A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9921-D46D-43D4-9C2C-75F01B089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29067-95D2-4CAC-86BC-E08B4BCC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22"/>
            <a:ext cx="12221321" cy="633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9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8CFF-0E32-EE90-1119-3ED08532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A7AF-C04C-18A8-3506-8EFEB4AE4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F7848-DB8C-314C-22ED-20EDFE8EC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72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56DB-C414-40CA-A29A-CCC1A590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74B17-EA9F-4002-901A-F762D20DF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C986C-A73B-4B20-9032-D44123B73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70"/>
            <a:ext cx="12192000" cy="604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302E-A811-4EA4-B5F8-EE462D94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4C82-401C-4856-BE8A-66CA1EF3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CAE54-B9E1-4CD1-A5EF-C76491131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65305" cy="6858000"/>
          </a:xfrm>
          <a:prstGeom prst="rect">
            <a:avLst/>
          </a:prstGeom>
          <a:solidFill>
            <a:schemeClr val="accent1"/>
          </a:solidFill>
          <a:ln cap="sq" cmpd="sng">
            <a:solidFill>
              <a:srgbClr val="FF0000"/>
            </a:solidFill>
            <a:prstDash val="dash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6CD8594-AF52-4AF4-8E5D-8DA7E69BDCBC}"/>
              </a:ext>
            </a:extLst>
          </p:cNvPr>
          <p:cNvSpPr/>
          <p:nvPr/>
        </p:nvSpPr>
        <p:spPr>
          <a:xfrm>
            <a:off x="263236" y="705572"/>
            <a:ext cx="5584396" cy="1631661"/>
          </a:xfrm>
          <a:prstGeom prst="wedgeRoundRectCallout">
            <a:avLst>
              <a:gd name="adj1" fmla="val 59614"/>
              <a:gd name="adj2" fmla="val 126826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Keywords for Google, Facebook, Instagram, </a:t>
            </a:r>
            <a:r>
              <a:rPr lang="en-US" sz="3200" b="1" dirty="0" err="1">
                <a:latin typeface="Century Gothic" panose="020B0502020202020204" pitchFamily="34" charset="0"/>
              </a:rPr>
              <a:t>TikTok</a:t>
            </a:r>
            <a:r>
              <a:rPr lang="en-US" sz="3200" b="1" dirty="0">
                <a:latin typeface="Century Gothic" panose="020B0502020202020204" pitchFamily="34" charset="0"/>
              </a:rPr>
              <a:t> Ads &amp; #Hashtags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BCEED3-90BF-4EC7-A71D-000957C39BFD}"/>
              </a:ext>
            </a:extLst>
          </p:cNvPr>
          <p:cNvSpPr/>
          <p:nvPr/>
        </p:nvSpPr>
        <p:spPr>
          <a:xfrm>
            <a:off x="6470073" y="3429000"/>
            <a:ext cx="5458691" cy="3235036"/>
          </a:xfrm>
          <a:prstGeom prst="roundRect">
            <a:avLst>
              <a:gd name="adj" fmla="val 8958"/>
            </a:avLst>
          </a:prstGeom>
          <a:noFill/>
          <a:ln w="76200" cap="rnd" cmpd="sng">
            <a:solidFill>
              <a:srgbClr val="FF00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638C-2E91-46F7-AC7A-5CF7DB60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5C1A9-D1DD-48CC-B17D-3BA427872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6E36-B48D-48A7-86CA-40B3F0907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4" y="0"/>
            <a:ext cx="7568911" cy="681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0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D95A-9250-4B0F-BEA2-F7BB05EA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1E84-6D6D-47FB-A380-45DD541C4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1EB7D-9466-48B5-B222-9883784CD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726"/>
          <a:stretch/>
        </p:blipFill>
        <p:spPr>
          <a:xfrm>
            <a:off x="256360" y="0"/>
            <a:ext cx="4579034" cy="677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6909FF-4983-49E6-9306-D403C10EA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780" y="42390"/>
            <a:ext cx="6592220" cy="677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9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ECC11440-8FCC-46C6-A3E0-D0649600F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ank You So Much&quot; Images – Browse 121 Stock Photos, Vectors, and Video |  Adobe Stock">
            <a:extLst>
              <a:ext uri="{FF2B5EF4-FFF2-40B4-BE49-F238E27FC236}">
                <a16:creationId xmlns:a16="http://schemas.microsoft.com/office/drawing/2014/main" id="{6A91B12D-8D69-602C-1B47-9D01B4D3AE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" b="582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2069">
            <a:extLst>
              <a:ext uri="{FF2B5EF4-FFF2-40B4-BE49-F238E27FC236}">
                <a16:creationId xmlns:a16="http://schemas.microsoft.com/office/drawing/2014/main" id="{3A9B9623-C846-4B77-8ED9-96A92F208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986521" y="-1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F4BCF77B-8883-4C54-9068-410C253F8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69360"/>
            <a:ext cx="693472" cy="3088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052CF515-3B68-4468-A0AA-D5425811B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882" y="2879184"/>
            <a:ext cx="1444258" cy="3399672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ew shape"/>
          <p:cNvSpPr/>
          <p:nvPr/>
        </p:nvSpPr>
        <p:spPr>
          <a:xfrm>
            <a:off x="10855700" y="6376700"/>
            <a:ext cx="752400" cy="15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ptos" panose="020B0004020202020204" pitchFamily="34" charset="0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750500" y="6376700"/>
            <a:ext cx="21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ptos" panose="020B0004020202020204" pitchFamily="34" charset="0"/>
            </a:endParaRPr>
          </a:p>
        </p:txBody>
      </p:sp>
      <p:sp>
        <p:nvSpPr>
          <p:cNvPr id="2" name="New shape"/>
          <p:cNvSpPr/>
          <p:nvPr/>
        </p:nvSpPr>
        <p:spPr>
          <a:xfrm>
            <a:off x="624500" y="81700"/>
            <a:ext cx="10888300" cy="7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 fontScale="72500" lnSpcReduction="20000"/>
          </a:bodyPr>
          <a:lstStyle/>
          <a:p>
            <a:pPr algn="ctr">
              <a:lnSpc>
                <a:spcPct val="100000"/>
              </a:lnSpc>
              <a:spcAft>
                <a:spcPct val="20000"/>
              </a:spcAft>
            </a:pPr>
            <a:r>
              <a:rPr sz="3200" b="1" dirty="0">
                <a:solidFill>
                  <a:srgbClr val="0A85E6"/>
                </a:solidFill>
                <a:latin typeface="Aptos" panose="020B0004020202020204" pitchFamily="34" charset="0"/>
              </a:rPr>
              <a:t>Expected budget changes for selected advertising channels in the next 12 months according to marketing professionals worldwide as of December 2023</a:t>
            </a:r>
          </a:p>
        </p:txBody>
      </p:sp>
      <p:sp>
        <p:nvSpPr>
          <p:cNvPr id="3" name="New shape"/>
          <p:cNvSpPr/>
          <p:nvPr/>
        </p:nvSpPr>
        <p:spPr>
          <a:xfrm>
            <a:off x="676800" y="799400"/>
            <a:ext cx="10836000" cy="3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 lnSpcReduction="10000"/>
          </a:bodyPr>
          <a:lstStyle/>
          <a:p>
            <a:pPr algn="ctr">
              <a:lnSpc>
                <a:spcPct val="100000"/>
              </a:lnSpc>
              <a:spcAft>
                <a:spcPct val="20000"/>
              </a:spcAft>
            </a:pPr>
            <a:r>
              <a:rPr sz="1600" dirty="0">
                <a:solidFill>
                  <a:srgbClr val="919191"/>
                </a:solidFill>
                <a:latin typeface="Aptos" panose="020B0004020202020204" pitchFamily="34" charset="0"/>
              </a:rPr>
              <a:t>Marketers' budget changes for ad channels worldwide in the 12 months following 2023</a:t>
            </a:r>
          </a:p>
        </p:txBody>
      </p:sp>
      <p:sp>
        <p:nvSpPr>
          <p:cNvPr id="4" name="New shape"/>
          <p:cNvSpPr/>
          <p:nvPr/>
        </p:nvSpPr>
        <p:spPr>
          <a:xfrm>
            <a:off x="970100" y="6058600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800" b="1" dirty="0">
                <a:solidFill>
                  <a:srgbClr val="555555"/>
                </a:solidFill>
                <a:latin typeface="Aptos" panose="020B0004020202020204" pitchFamily="34" charset="0"/>
              </a:rPr>
              <a:t>Note(s):</a:t>
            </a:r>
            <a:r>
              <a:rPr sz="800" dirty="0">
                <a:solidFill>
                  <a:srgbClr val="555555"/>
                </a:solidFill>
                <a:latin typeface="Aptos" panose="020B0004020202020204" pitchFamily="34" charset="0"/>
              </a:rPr>
              <a:t> Worldwide; December 5 to 21, 2023; 1,514 respondents; among marketers at or above a manager level across multiple industries</a:t>
            </a:r>
          </a:p>
          <a:p>
            <a:pPr algn="l"/>
            <a:r>
              <a:rPr sz="800" dirty="0">
                <a:solidFill>
                  <a:srgbClr val="555555"/>
                </a:solidFill>
                <a:latin typeface="Aptos" panose="020B0004020202020204" pitchFamily="34" charset="0"/>
              </a:rPr>
              <a:t>Further information regarding this statistic can be found on </a:t>
            </a:r>
            <a:r>
              <a:rPr sz="800" dirty="0">
                <a:solidFill>
                  <a:srgbClr val="555555"/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8</a:t>
            </a:r>
            <a:r>
              <a:rPr sz="800" dirty="0">
                <a:solidFill>
                  <a:srgbClr val="555555"/>
                </a:solidFill>
                <a:latin typeface="Aptos" panose="020B0004020202020204" pitchFamily="34" charset="0"/>
              </a:rPr>
              <a:t>.</a:t>
            </a:r>
          </a:p>
          <a:p>
            <a:pPr algn="l"/>
            <a:r>
              <a:rPr sz="800" b="1" dirty="0">
                <a:solidFill>
                  <a:srgbClr val="555555"/>
                </a:solidFill>
                <a:latin typeface="Aptos" panose="020B0004020202020204" pitchFamily="34" charset="0"/>
              </a:rPr>
              <a:t>Source(s): </a:t>
            </a:r>
            <a:r>
              <a:rPr sz="800" dirty="0">
                <a:solidFill>
                  <a:srgbClr val="555555"/>
                </a:solidFill>
                <a:latin typeface="Aptos" panose="020B0004020202020204" pitchFamily="34" charset="0"/>
              </a:rPr>
              <a:t>Nielsen; Inside Radio; </a:t>
            </a:r>
            <a:r>
              <a:rPr sz="800" dirty="0">
                <a:solidFill>
                  <a:srgbClr val="555555"/>
                </a:solidFill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1339016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3003384961"/>
              </p:ext>
            </p:extLst>
          </p:nvPr>
        </p:nvGraphicFramePr>
        <p:xfrm>
          <a:off x="676800" y="1127000"/>
          <a:ext cx="10742400" cy="48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New shape"/>
          <p:cNvSpPr/>
          <p:nvPr/>
        </p:nvSpPr>
        <p:spPr>
          <a:xfrm>
            <a:off x="4892300" y="5957000"/>
            <a:ext cx="2082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170" tIns="46990" rIns="90170" bIns="46990" rtlCol="0" anchor="t"/>
          <a:lstStyle/>
          <a:p>
            <a:pPr algn="ctr">
              <a:spcAft>
                <a:spcPct val="20000"/>
              </a:spcAft>
            </a:pPr>
            <a:r>
              <a:rPr sz="1000" dirty="0">
                <a:solidFill>
                  <a:srgbClr val="0F283E"/>
                </a:solidFill>
                <a:latin typeface="Aptos" panose="020B0004020202020204" pitchFamily="34" charset="0"/>
              </a:rPr>
              <a:t>Share of respondents</a:t>
            </a:r>
          </a:p>
        </p:txBody>
      </p:sp>
      <p:sp>
        <p:nvSpPr>
          <p:cNvPr id="9" name="New shape"/>
          <p:cNvSpPr/>
          <p:nvPr/>
        </p:nvSpPr>
        <p:spPr>
          <a:xfrm>
            <a:off x="624500" y="6405500"/>
            <a:ext cx="4572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/>
          <a:lstStyle/>
          <a:p>
            <a:pPr algn="ctr">
              <a:spcAft>
                <a:spcPct val="20000"/>
              </a:spcAft>
            </a:pPr>
            <a:r>
              <a:rPr sz="1000">
                <a:solidFill>
                  <a:srgbClr val="FFFFFF"/>
                </a:solidFill>
                <a:latin typeface="Aptos" panose="020B00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CC2B6F-530D-5BBE-014B-DCB5682FC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85337-01DD-E2D9-650F-B8775DBB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6294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0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8EE07-4854-1824-9E04-737F0F3E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287718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0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blue and green bars">
            <a:extLst>
              <a:ext uri="{FF2B5EF4-FFF2-40B4-BE49-F238E27FC236}">
                <a16:creationId xmlns:a16="http://schemas.microsoft.com/office/drawing/2014/main" id="{E29133CA-0734-5999-2E2E-1AA93C933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>
          <a:xfrm>
            <a:off x="1395201" y="0"/>
            <a:ext cx="9644274" cy="68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6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08BAD1-0FB8-5363-C94B-D39FB6536D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0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d Gerber Baby Food &amp; Products For Less | Trustables">
            <a:extLst>
              <a:ext uri="{FF2B5EF4-FFF2-40B4-BE49-F238E27FC236}">
                <a16:creationId xmlns:a16="http://schemas.microsoft.com/office/drawing/2014/main" id="{B55B33D2-5054-12E5-B256-D4B8CA15CA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6" y="0"/>
            <a:ext cx="137159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D11999-D394-64CB-9745-AD8A598D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2425"/>
            <a:ext cx="5857727" cy="113347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BABY FOOD</a:t>
            </a:r>
          </a:p>
        </p:txBody>
      </p:sp>
    </p:spTree>
    <p:extLst>
      <p:ext uri="{BB962C8B-B14F-4D97-AF65-F5344CB8AC3E}">
        <p14:creationId xmlns:p14="http://schemas.microsoft.com/office/powerpoint/2010/main" val="3835942810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3F1"/>
      </a:lt2>
      <a:accent1>
        <a:srgbClr val="E32D9B"/>
      </a:accent1>
      <a:accent2>
        <a:srgbClr val="CD1BD1"/>
      </a:accent2>
      <a:accent3>
        <a:srgbClr val="932DE3"/>
      </a:accent3>
      <a:accent4>
        <a:srgbClr val="4E36D6"/>
      </a:accent4>
      <a:accent5>
        <a:srgbClr val="2D5EE3"/>
      </a:accent5>
      <a:accent6>
        <a:srgbClr val="1B98D1"/>
      </a:accent6>
      <a:hlink>
        <a:srgbClr val="349C5D"/>
      </a:hlink>
      <a:folHlink>
        <a:srgbClr val="7F7F7F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391</Words>
  <Application>Microsoft Office PowerPoint</Application>
  <PresentationFormat>Widescreen</PresentationFormat>
  <Paragraphs>91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Arial</vt:lpstr>
      <vt:lpstr>Avenir Next LT Pro</vt:lpstr>
      <vt:lpstr>Avenir Next LT Pro Light</vt:lpstr>
      <vt:lpstr>Century Gothic</vt:lpstr>
      <vt:lpstr>Comic Sans MS</vt:lpstr>
      <vt:lpstr>VeniceBeachVTI</vt:lpstr>
      <vt:lpstr>MARKETING YOUR BUSINESS IN THE NEW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BABY FOOD</vt:lpstr>
      <vt:lpstr>PowerPoint Presentation</vt:lpstr>
      <vt:lpstr>Manage your google maps business</vt:lpstr>
      <vt:lpstr>PowerPoint Presentation</vt:lpstr>
      <vt:lpstr>PowerPoint Presentation</vt:lpstr>
      <vt:lpstr>PowerPoint Presentation</vt:lpstr>
      <vt:lpstr>PowerPoint Presentation</vt:lpstr>
      <vt:lpstr>TOP BUSINESS REVIEW SITES (DISTRIBUTION)</vt:lpstr>
      <vt:lpstr>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Tserennyam Sukhbaatar</dc:creator>
  <cp:lastModifiedBy>Tserennyam Sukhbaatar</cp:lastModifiedBy>
  <cp:revision>1</cp:revision>
  <dcterms:created xsi:type="dcterms:W3CDTF">2024-09-06T23:57:35Z</dcterms:created>
  <dcterms:modified xsi:type="dcterms:W3CDTF">2024-09-07T03:43:56Z</dcterms:modified>
</cp:coreProperties>
</file>