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6" r:id="rId2"/>
    <p:sldId id="268" r:id="rId3"/>
    <p:sldId id="270" r:id="rId4"/>
    <p:sldId id="269" r:id="rId5"/>
    <p:sldId id="279" r:id="rId6"/>
    <p:sldId id="257" r:id="rId7"/>
    <p:sldId id="258" r:id="rId8"/>
    <p:sldId id="280" r:id="rId9"/>
    <p:sldId id="259" r:id="rId10"/>
    <p:sldId id="260" r:id="rId11"/>
    <p:sldId id="261" r:id="rId12"/>
    <p:sldId id="262" r:id="rId13"/>
    <p:sldId id="263" r:id="rId14"/>
    <p:sldId id="273" r:id="rId15"/>
    <p:sldId id="265" r:id="rId16"/>
    <p:sldId id="274" r:id="rId17"/>
    <p:sldId id="267" r:id="rId18"/>
    <p:sldId id="266" r:id="rId19"/>
    <p:sldId id="284" r:id="rId20"/>
    <p:sldId id="283" r:id="rId21"/>
    <p:sldId id="285" r:id="rId22"/>
    <p:sldId id="286" r:id="rId23"/>
    <p:sldId id="287" r:id="rId24"/>
    <p:sldId id="288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24"/>
    <p:restoredTop sz="82305"/>
  </p:normalViewPr>
  <p:slideViewPr>
    <p:cSldViewPr snapToGrid="0" snapToObjects="1">
      <p:cViewPr varScale="1">
        <p:scale>
          <a:sx n="98" d="100"/>
          <a:sy n="98" d="100"/>
        </p:scale>
        <p:origin x="20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889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10515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ADD3B11-E26C-4A43-ACE5-A51867593D10}" type="datetimeFigureOut">
              <a:rPr lang="en-US" smtClean="0"/>
              <a:t>6/25/21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F21C640-A5FC-4847-8270-31A4733619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110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Rock your </a:t>
            </a:r>
            <a:br>
              <a:rPr lang="en-US" sz="1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785" y="5163014"/>
            <a:ext cx="10852615" cy="149155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How to be </a:t>
            </a:r>
            <a:r>
              <a:rPr lang="en-US" sz="4100" dirty="0"/>
              <a:t>watched</a:t>
            </a:r>
            <a:r>
              <a:rPr lang="en-US" sz="2800" dirty="0"/>
              <a:t>, </a:t>
            </a:r>
          </a:p>
          <a:p>
            <a:r>
              <a:rPr lang="en-US" sz="3800" dirty="0"/>
              <a:t>listened</a:t>
            </a:r>
            <a:r>
              <a:rPr lang="en-US" sz="2800" dirty="0"/>
              <a:t> to, </a:t>
            </a:r>
            <a:r>
              <a:rPr lang="en-US" sz="3800" dirty="0"/>
              <a:t>understood</a:t>
            </a:r>
            <a:r>
              <a:rPr lang="en-US" sz="2800" dirty="0"/>
              <a:t>, but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most importantly </a:t>
            </a:r>
            <a:r>
              <a:rPr lang="en-US" sz="4400" dirty="0">
                <a:solidFill>
                  <a:srgbClr val="FF0000"/>
                </a:solidFill>
              </a:rPr>
              <a:t>convincing</a:t>
            </a:r>
          </a:p>
        </p:txBody>
      </p:sp>
    </p:spTree>
    <p:extLst>
      <p:ext uri="{BB962C8B-B14F-4D97-AF65-F5344CB8AC3E}">
        <p14:creationId xmlns:p14="http://schemas.microsoft.com/office/powerpoint/2010/main" val="1665947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4. credibility statement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450" y="1452486"/>
            <a:ext cx="10480777" cy="43148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b="1" dirty="0"/>
              <a:t>Why Should they believe you?  (Examples)</a:t>
            </a:r>
          </a:p>
          <a:p>
            <a:pPr>
              <a:buFont typeface="Arial" charset="0"/>
              <a:buChar char="•"/>
            </a:pPr>
            <a:r>
              <a:rPr lang="en-US" sz="3600" dirty="0"/>
              <a:t>“I’ve Traveled to more than 38 countries!”</a:t>
            </a:r>
          </a:p>
          <a:p>
            <a:pPr>
              <a:buFont typeface="Arial" charset="0"/>
              <a:buChar char="•"/>
            </a:pPr>
            <a:r>
              <a:rPr lang="en-US" sz="3600" dirty="0"/>
              <a:t>“I’ve helped more than 120 companies clear customs and promote more than 1000 products in South Korea.  Less than 4 of those companies are not in business today.</a:t>
            </a:r>
          </a:p>
          <a:p>
            <a:pPr>
              <a:buFont typeface="Arial" charset="0"/>
              <a:buChar char="•"/>
            </a:pPr>
            <a:r>
              <a:rPr lang="en-US" sz="3600" dirty="0"/>
              <a:t>I have been on TV an Radio for more than 17 years in Korea.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791" y="4885167"/>
            <a:ext cx="1920240" cy="19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en-US" sz="6600" dirty="0"/>
              <a:t>5. Make Your audience </a:t>
            </a:r>
            <a:r>
              <a:rPr lang="en-US" sz="6600" dirty="0">
                <a:solidFill>
                  <a:srgbClr val="FF0000"/>
                </a:solidFill>
              </a:rPr>
              <a:t>comfortable</a:t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640" y="2108836"/>
            <a:ext cx="10478360" cy="4200524"/>
          </a:xfrm>
        </p:spPr>
        <p:txBody>
          <a:bodyPr>
            <a:normAutofit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sz="4400" dirty="0"/>
              <a:t>Make them feel like they are </a:t>
            </a:r>
            <a:r>
              <a:rPr lang="en-US" sz="4400" u="sng" dirty="0">
                <a:solidFill>
                  <a:srgbClr val="FF0000"/>
                </a:solidFill>
              </a:rPr>
              <a:t>really smart </a:t>
            </a:r>
            <a:r>
              <a:rPr lang="en-US" sz="4400" dirty="0"/>
              <a:t>and confirm </a:t>
            </a:r>
            <a:r>
              <a:rPr lang="en-US" sz="4400" u="sng" dirty="0">
                <a:solidFill>
                  <a:srgbClr val="FF0000"/>
                </a:solidFill>
              </a:rPr>
              <a:t>why they should </a:t>
            </a:r>
            <a:r>
              <a:rPr lang="en-US" sz="4400" dirty="0"/>
              <a:t>be there listening to you.</a:t>
            </a:r>
            <a:endParaRPr lang="en-US" dirty="0"/>
          </a:p>
          <a:p>
            <a:pPr marL="0" lvl="1" indent="0">
              <a:buNone/>
            </a:pPr>
            <a:r>
              <a:rPr lang="en-US" sz="4200" dirty="0">
                <a:solidFill>
                  <a:srgbClr val="FF0000"/>
                </a:solidFill>
              </a:rPr>
              <a:t>“I love speaking to the 					movers and shakers of the world”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151" y="3903966"/>
            <a:ext cx="2530622" cy="295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6700" dirty="0"/>
              <a:t>6. Power Pause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001" y="1691637"/>
            <a:ext cx="10178322" cy="3593591"/>
          </a:xfrm>
        </p:spPr>
        <p:txBody>
          <a:bodyPr>
            <a:normAutofit/>
          </a:bodyPr>
          <a:lstStyle/>
          <a:p>
            <a:r>
              <a:rPr lang="en-US" sz="4400" dirty="0"/>
              <a:t>Silence is powerful when use right. </a:t>
            </a:r>
          </a:p>
          <a:p>
            <a:r>
              <a:rPr lang="en-US" sz="4400" dirty="0"/>
              <a:t>Too much silence can be a killer,  and you can look unprepared!  </a:t>
            </a:r>
          </a:p>
          <a:p>
            <a:r>
              <a:rPr lang="en-US" sz="4400" dirty="0"/>
              <a:t>Use Silence!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94" y="4082796"/>
            <a:ext cx="6892193" cy="2630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001" y="5943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1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7. </a:t>
            </a:r>
            <a:r>
              <a:rPr lang="en-US" sz="6000" dirty="0">
                <a:solidFill>
                  <a:srgbClr val="FF0000"/>
                </a:solidFill>
              </a:rPr>
              <a:t>Effective movement  </a:t>
            </a:r>
            <a:r>
              <a:rPr lang="en-US" sz="6000" dirty="0"/>
              <a:t>strengthens a presentation &amp; how to do it on Zoom!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6743" y="2882024"/>
            <a:ext cx="4833257" cy="3593591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How you Stand?</a:t>
            </a:r>
          </a:p>
          <a:p>
            <a:r>
              <a:rPr lang="en-US" sz="3600" dirty="0"/>
              <a:t>Hand gestures, NOT in the pockets!</a:t>
            </a:r>
          </a:p>
          <a:p>
            <a:r>
              <a:rPr lang="en-US" sz="3600" dirty="0"/>
              <a:t>Eye Contact, responding to the audience!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29" y="4390764"/>
            <a:ext cx="1809306" cy="2467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860" y="4390764"/>
            <a:ext cx="883190" cy="2430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050" y="4390764"/>
            <a:ext cx="2379785" cy="237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5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8. share brief agenda, depending…</a:t>
            </a:r>
            <a:br>
              <a:rPr lang="en-US" sz="6000" dirty="0"/>
            </a:br>
            <a:r>
              <a:rPr lang="en-US" sz="6000" dirty="0"/>
              <a:t>- for your short Presentation, Just tell them what they will can expect!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839" y="4467498"/>
            <a:ext cx="10178322" cy="2103120"/>
          </a:xfrm>
        </p:spPr>
        <p:txBody>
          <a:bodyPr>
            <a:normAutofit/>
          </a:bodyPr>
          <a:lstStyle/>
          <a:p>
            <a:r>
              <a:rPr lang="en-US" sz="4800" dirty="0"/>
              <a:t>Show it, but do not read it!  </a:t>
            </a:r>
          </a:p>
          <a:p>
            <a:r>
              <a:rPr lang="en-US" sz="4800" dirty="0"/>
              <a:t>NEVER EVER read a slide, …. EVER!  </a:t>
            </a:r>
          </a:p>
        </p:txBody>
      </p:sp>
    </p:spTree>
    <p:extLst>
      <p:ext uri="{BB962C8B-B14F-4D97-AF65-F5344CB8AC3E}">
        <p14:creationId xmlns:p14="http://schemas.microsoft.com/office/powerpoint/2010/main" val="49928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9. Effective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400" dirty="0"/>
              <a:t>Impress the CRAP out of them! </a:t>
            </a:r>
          </a:p>
          <a:p>
            <a:r>
              <a:rPr lang="en-US" sz="4400" dirty="0"/>
              <a:t>Review your content, as your own audience.  </a:t>
            </a:r>
          </a:p>
          <a:p>
            <a:pPr lvl="1"/>
            <a:r>
              <a:rPr lang="en-US" sz="4000" dirty="0"/>
              <a:t>If you are not impressing yourself, you will not impress others.</a:t>
            </a:r>
          </a:p>
          <a:p>
            <a:pPr lvl="1"/>
            <a:r>
              <a:rPr lang="en-US" sz="4000" b="1" dirty="0">
                <a:solidFill>
                  <a:srgbClr val="FF0000"/>
                </a:solidFill>
              </a:rPr>
              <a:t>DON’T expect them to connect the dots!  </a:t>
            </a:r>
          </a:p>
          <a:p>
            <a:pPr lvl="1"/>
            <a:r>
              <a:rPr lang="en-US" sz="4000" dirty="0"/>
              <a:t>KISS IT! (Keep it Simple &amp; </a:t>
            </a:r>
            <a:r>
              <a:rPr lang="en-US" sz="4000" dirty="0">
                <a:solidFill>
                  <a:srgbClr val="FF0000"/>
                </a:solidFill>
              </a:rPr>
              <a:t>Special</a:t>
            </a:r>
            <a:r>
              <a:rPr lang="en-U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176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10. Deliver a GREAT hook!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10356122" cy="4356099"/>
          </a:xfrm>
        </p:spPr>
        <p:txBody>
          <a:bodyPr>
            <a:normAutofit fontScale="92500"/>
          </a:bodyPr>
          <a:lstStyle/>
          <a:p>
            <a:r>
              <a:rPr lang="en-US" sz="4400" dirty="0"/>
              <a:t>Find something that they can and will hold on to </a:t>
            </a:r>
            <a:r>
              <a:rPr lang="en-US" sz="4400" dirty="0">
                <a:solidFill>
                  <a:srgbClr val="FF0000"/>
                </a:solidFill>
              </a:rPr>
              <a:t>and</a:t>
            </a:r>
            <a:r>
              <a:rPr lang="en-US" sz="4400" dirty="0"/>
              <a:t> throw it out there. </a:t>
            </a:r>
          </a:p>
          <a:p>
            <a:r>
              <a:rPr lang="en-US" sz="4400" dirty="0"/>
              <a:t>Keep their attention, especially at the end!</a:t>
            </a:r>
          </a:p>
          <a:p>
            <a:r>
              <a:rPr lang="en-US" sz="4400" dirty="0"/>
              <a:t>Leave something for them to hold on to. </a:t>
            </a:r>
          </a:p>
          <a:p>
            <a:r>
              <a:rPr lang="en-US" sz="4400" dirty="0">
                <a:solidFill>
                  <a:srgbClr val="FF0000"/>
                </a:solidFill>
              </a:rPr>
              <a:t>GIVE THEM A REASON TO REMEMBER YOU!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382384"/>
            <a:ext cx="10378347" cy="6120016"/>
          </a:xfrm>
        </p:spPr>
        <p:txBody>
          <a:bodyPr>
            <a:noAutofit/>
          </a:bodyPr>
          <a:lstStyle/>
          <a:p>
            <a:pPr algn="ctr"/>
            <a:r>
              <a:rPr lang="en-US" sz="88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GREAT BEGINNING </a:t>
            </a:r>
            <a:r>
              <a:rPr lang="en-US" sz="8800" dirty="0"/>
              <a:t>and a </a:t>
            </a:r>
            <a:r>
              <a:rPr lang="en-US" sz="8800" dirty="0">
                <a:solidFill>
                  <a:srgbClr val="FF0000"/>
                </a:solidFill>
              </a:rPr>
              <a:t>GREAT ENDING </a:t>
            </a:r>
            <a:r>
              <a:rPr lang="en-US" sz="8800" dirty="0"/>
              <a:t>and </a:t>
            </a:r>
            <a:br>
              <a:rPr lang="en-US" sz="8800" dirty="0"/>
            </a:br>
            <a:r>
              <a:rPr lang="en-US" sz="8800" dirty="0"/>
              <a:t>keep them </a:t>
            </a:r>
            <a:r>
              <a:rPr lang="en-US" sz="8800" dirty="0">
                <a:solidFill>
                  <a:schemeClr val="accent5"/>
                </a:solidFill>
              </a:rPr>
              <a:t>close </a:t>
            </a:r>
            <a:r>
              <a:rPr lang="en-US" sz="8800" dirty="0"/>
              <a:t>together! </a:t>
            </a:r>
            <a:r>
              <a:rPr lang="en-US" sz="8800" dirty="0">
                <a:sym typeface="Wingdings"/>
              </a:rPr>
              <a:t></a:t>
            </a:r>
            <a:br>
              <a:rPr lang="en-US" sz="8800" dirty="0">
                <a:sym typeface="Wingdings"/>
              </a:rPr>
            </a:br>
            <a:r>
              <a:rPr lang="en-US" sz="3200" dirty="0">
                <a:solidFill>
                  <a:srgbClr val="FF0000"/>
                </a:solidFill>
                <a:sym typeface="Wingdings"/>
              </a:rPr>
              <a:t>This means: only focus on the important part of your presentation!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0"/>
            <a:ext cx="10178322" cy="876300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BE creative!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262" y="928856"/>
            <a:ext cx="10178322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WHY</a:t>
            </a:r>
            <a:r>
              <a:rPr lang="en-US" sz="4400" dirty="0"/>
              <a:t> are they going to remember </a:t>
            </a:r>
            <a:r>
              <a:rPr lang="en-US" sz="4400" b="1" dirty="0">
                <a:solidFill>
                  <a:srgbClr val="FF0000"/>
                </a:solidFill>
              </a:rPr>
              <a:t>YOU</a:t>
            </a:r>
            <a:r>
              <a:rPr lang="en-US" sz="4400" dirty="0"/>
              <a:t>?  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0070C0"/>
                </a:solidFill>
              </a:rPr>
              <a:t>Make it a GOOD reason!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0070C0"/>
                </a:solidFill>
              </a:rPr>
              <a:t>NOT a BAD reason.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81" y="3340100"/>
            <a:ext cx="4970303" cy="3306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083" y="2143414"/>
            <a:ext cx="3377531" cy="4503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47" y="4432300"/>
            <a:ext cx="3761666" cy="21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7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3800" dirty="0"/>
              <a:t>Great example of this…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05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413" y="382385"/>
            <a:ext cx="10801350" cy="1492132"/>
          </a:xfrm>
        </p:spPr>
        <p:txBody>
          <a:bodyPr>
            <a:noAutofit/>
          </a:bodyPr>
          <a:lstStyle/>
          <a:p>
            <a:r>
              <a:rPr lang="en-US" sz="6000" dirty="0"/>
              <a:t>Understand WHEN Presenting, you are an </a:t>
            </a:r>
            <a:r>
              <a:rPr lang="en-US" sz="6000" dirty="0">
                <a:solidFill>
                  <a:srgbClr val="FF0000"/>
                </a:solidFill>
              </a:rPr>
              <a:t>Artist</a:t>
            </a:r>
            <a:r>
              <a:rPr lang="en-US" sz="6000" dirty="0"/>
              <a:t>! </a:t>
            </a:r>
            <a:br>
              <a:rPr lang="en-US" sz="6000" dirty="0"/>
            </a:br>
            <a:r>
              <a:rPr lang="en-US" sz="6000" dirty="0"/>
              <a:t>Be a great one!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927" y="4041777"/>
            <a:ext cx="10178322" cy="2460624"/>
          </a:xfrm>
        </p:spPr>
        <p:txBody>
          <a:bodyPr>
            <a:normAutofit/>
          </a:bodyPr>
          <a:lstStyle/>
          <a:p>
            <a:r>
              <a:rPr lang="en-US" sz="4400" dirty="0"/>
              <a:t>You are drawing a picture, idea, image, etc. in your audience’s mind!  </a:t>
            </a:r>
          </a:p>
          <a:p>
            <a:pPr lvl="1"/>
            <a:r>
              <a:rPr lang="en-US" sz="4000" dirty="0"/>
              <a:t> What does your picture look like?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71" y="1305849"/>
            <a:ext cx="3260271" cy="256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“When you See an empty parking lot you can think of me!”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4186" y="2253344"/>
            <a:ext cx="4359728" cy="38711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“I’m the </a:t>
            </a:r>
            <a:r>
              <a:rPr lang="en-US" sz="3600" b="1" u="sng" dirty="0">
                <a:solidFill>
                  <a:srgbClr val="FF0000"/>
                </a:solidFill>
              </a:rPr>
              <a:t>first one </a:t>
            </a:r>
            <a:r>
              <a:rPr lang="en-US" sz="3600" dirty="0"/>
              <a:t>there and the </a:t>
            </a:r>
            <a:r>
              <a:rPr lang="en-US" sz="3600" b="1" u="sng" dirty="0">
                <a:solidFill>
                  <a:srgbClr val="FF0000"/>
                </a:solidFill>
              </a:rPr>
              <a:t>last one</a:t>
            </a:r>
            <a:r>
              <a:rPr lang="en-US" sz="3600" dirty="0"/>
              <a:t> to leave, you are not going to find a </a:t>
            </a:r>
            <a:r>
              <a:rPr lang="en-US" sz="3600" b="1" dirty="0">
                <a:solidFill>
                  <a:srgbClr val="FF0000"/>
                </a:solidFill>
              </a:rPr>
              <a:t>harder worker</a:t>
            </a:r>
            <a:r>
              <a:rPr lang="en-US" sz="3600" dirty="0"/>
              <a:t>!”</a:t>
            </a:r>
          </a:p>
          <a:p>
            <a:endParaRPr lang="en-US" sz="3600" dirty="0"/>
          </a:p>
          <a:p>
            <a:pPr marL="1828800" lvl="4" indent="0">
              <a:buNone/>
            </a:pPr>
            <a:r>
              <a:rPr lang="en-US" sz="3000" dirty="0"/>
              <a:t>By Ian </a:t>
            </a:r>
            <a:r>
              <a:rPr lang="en-US" sz="3000" dirty="0" err="1"/>
              <a:t>Haward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7" y="1991105"/>
            <a:ext cx="5817329" cy="43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When you see toilet paper on </a:t>
            </a:r>
            <a:r>
              <a:rPr lang="en-US"/>
              <a:t>the floor of the Bathroom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5090" y="2024969"/>
            <a:ext cx="6454047" cy="48330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75796" y="2342194"/>
            <a:ext cx="3687874" cy="419857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I’m the </a:t>
            </a:r>
          </a:p>
          <a:p>
            <a:r>
              <a:rPr lang="en-US" dirty="0"/>
              <a:t>ONE who picks it up, because that is just who I am!</a:t>
            </a:r>
          </a:p>
        </p:txBody>
      </p:sp>
    </p:spTree>
    <p:extLst>
      <p:ext uri="{BB962C8B-B14F-4D97-AF65-F5344CB8AC3E}">
        <p14:creationId xmlns:p14="http://schemas.microsoft.com/office/powerpoint/2010/main" val="9250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8800" dirty="0"/>
              <a:t>HOW to you ROCK your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678037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/>
              <a:t>KEYS to successful Q &amp; A</a:t>
            </a:r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2286001"/>
            <a:ext cx="10477867" cy="4303985"/>
          </a:xfrm>
        </p:spPr>
        <p:txBody>
          <a:bodyPr>
            <a:no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4400" dirty="0"/>
              <a:t>Answer the question they really need to know.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4400" dirty="0"/>
              <a:t>Be concise, but ANSWER their Question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4400" dirty="0"/>
              <a:t>KNOW your NUMBERS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4400" dirty="0"/>
              <a:t>IF they are pausing</a:t>
            </a:r>
            <a:r>
              <a:rPr lang="mr-IN" sz="4400" dirty="0"/>
              <a:t>…</a:t>
            </a:r>
            <a:r>
              <a:rPr lang="en-US" sz="4400" dirty="0"/>
              <a:t> FILL’ER UP with Good info.</a:t>
            </a:r>
          </a:p>
        </p:txBody>
      </p:sp>
    </p:spTree>
    <p:extLst>
      <p:ext uri="{BB962C8B-B14F-4D97-AF65-F5344CB8AC3E}">
        <p14:creationId xmlns:p14="http://schemas.microsoft.com/office/powerpoint/2010/main" val="20397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/>
              <a:t>KEYS to successful Q &amp; A</a:t>
            </a:r>
            <a:r>
              <a:rPr lang="en-US" sz="6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2286001"/>
            <a:ext cx="10477867" cy="4303985"/>
          </a:xfrm>
        </p:spPr>
        <p:txBody>
          <a:bodyPr>
            <a:no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4400" dirty="0"/>
              <a:t>Answer the question they are REALLY Asking!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Font typeface="Arial" charset="0"/>
              <a:buChar char="•"/>
              <a:defRPr/>
            </a:pPr>
            <a:r>
              <a:rPr lang="en-US" sz="4200" dirty="0"/>
              <a:t>Why in the world should we </a:t>
            </a:r>
            <a:r>
              <a:rPr lang="en-US" sz="4200"/>
              <a:t>invest in YOU?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9127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70075"/>
            <a:ext cx="10178322" cy="35935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600" b="1" dirty="0">
                <a:latin typeface="Brush Script MT" charset="0"/>
                <a:ea typeface="Brush Script MT" charset="0"/>
                <a:cs typeface="Brush Script MT" charset="0"/>
              </a:rPr>
              <a:t>Let’s do this!</a:t>
            </a:r>
          </a:p>
        </p:txBody>
      </p:sp>
    </p:spTree>
    <p:extLst>
      <p:ext uri="{BB962C8B-B14F-4D97-AF65-F5344CB8AC3E}">
        <p14:creationId xmlns:p14="http://schemas.microsoft.com/office/powerpoint/2010/main" val="82173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 you meant to draw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667" y="1335286"/>
            <a:ext cx="8836343" cy="5522714"/>
          </a:xfrm>
        </p:spPr>
      </p:pic>
    </p:spTree>
    <p:extLst>
      <p:ext uri="{BB962C8B-B14F-4D97-AF65-F5344CB8AC3E}">
        <p14:creationId xmlns:p14="http://schemas.microsoft.com/office/powerpoint/2010/main" val="18618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 they saw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6050" y="1364812"/>
            <a:ext cx="6815137" cy="5281731"/>
          </a:xfrm>
        </p:spPr>
      </p:pic>
    </p:spTree>
    <p:extLst>
      <p:ext uri="{BB962C8B-B14F-4D97-AF65-F5344CB8AC3E}">
        <p14:creationId xmlns:p14="http://schemas.microsoft.com/office/powerpoint/2010/main" val="808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rgbClr val="FF0000"/>
                </a:solidFill>
              </a:rPr>
              <a:t>WHAT</a:t>
            </a:r>
            <a:r>
              <a:rPr lang="en-US" sz="6600" b="1" dirty="0"/>
              <a:t> do you have to do to draw the </a:t>
            </a:r>
            <a:r>
              <a:rPr lang="en-US" sz="6600" b="1" dirty="0">
                <a:solidFill>
                  <a:srgbClr val="FF0000"/>
                </a:solidFill>
              </a:rPr>
              <a:t>right picture</a:t>
            </a:r>
            <a:r>
              <a:rPr lang="en-US" sz="6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60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89937"/>
          </a:xfrm>
        </p:spPr>
        <p:txBody>
          <a:bodyPr>
            <a:normAutofit fontScale="90000"/>
          </a:bodyPr>
          <a:lstStyle/>
          <a:p>
            <a:pPr lvl="0"/>
            <a:r>
              <a:rPr lang="en-US" sz="6700" dirty="0"/>
              <a:t>1. Overcoming Fear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10621454" cy="3947531"/>
          </a:xfrm>
        </p:spPr>
        <p:txBody>
          <a:bodyPr>
            <a:normAutofit fontScale="92500" lnSpcReduction="10000"/>
          </a:bodyPr>
          <a:lstStyle/>
          <a:p>
            <a:r>
              <a:rPr lang="en-US" sz="6000" dirty="0"/>
              <a:t>DO IT!</a:t>
            </a:r>
          </a:p>
          <a:p>
            <a:r>
              <a:rPr lang="en-US" sz="3200" dirty="0"/>
              <a:t>Write things out ahead of time!</a:t>
            </a:r>
          </a:p>
          <a:p>
            <a:r>
              <a:rPr lang="en-US" sz="3200" dirty="0"/>
              <a:t>Review, have others review it! (Elder Oaks Example)</a:t>
            </a:r>
          </a:p>
          <a:p>
            <a:r>
              <a:rPr lang="en-US" sz="3200" dirty="0"/>
              <a:t>Practice, Practice and Practice some more! </a:t>
            </a:r>
            <a:r>
              <a:rPr lang="en-US" sz="2600" dirty="0">
                <a:solidFill>
                  <a:srgbClr val="FF0000"/>
                </a:solidFill>
              </a:rPr>
              <a:t>IN FRONT OF OTHERS!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/>
              <a:t>Make your presentation part of who you are!</a:t>
            </a:r>
          </a:p>
          <a:p>
            <a:r>
              <a:rPr lang="en-US" sz="3200" dirty="0"/>
              <a:t>OWN IT!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909" y="860415"/>
            <a:ext cx="3082974" cy="28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en-US" sz="6000" dirty="0"/>
              <a:t>2. Understanding the </a:t>
            </a:r>
            <a:br>
              <a:rPr lang="en-US" sz="6000" dirty="0"/>
            </a:br>
            <a:r>
              <a:rPr lang="en-US" sz="6000" dirty="0">
                <a:solidFill>
                  <a:srgbClr val="FF0000"/>
                </a:solidFill>
              </a:rPr>
              <a:t>“WHY” </a:t>
            </a:r>
            <a:br>
              <a:rPr lang="en-US" sz="6000" dirty="0">
                <a:solidFill>
                  <a:srgbClr val="FF0000"/>
                </a:solidFill>
              </a:rPr>
            </a:br>
            <a:r>
              <a:rPr lang="en-US" sz="6000" dirty="0"/>
              <a:t>of your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947183"/>
            <a:ext cx="10178322" cy="3593591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cannot clearly understand the </a:t>
            </a:r>
            <a:r>
              <a:rPr lang="en-US" sz="4800" b="1" dirty="0">
                <a:solidFill>
                  <a:srgbClr val="FF0000"/>
                </a:solidFill>
              </a:rPr>
              <a:t>WHY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your presentation, then it will be difficult to get others to feel and support that </a:t>
            </a:r>
            <a:r>
              <a:rPr lang="en-US" sz="5400" b="1" dirty="0">
                <a:solidFill>
                  <a:srgbClr val="FF0000"/>
                </a:solidFill>
              </a:rPr>
              <a:t>WHY. </a:t>
            </a:r>
            <a:r>
              <a:rPr lang="en-US" sz="7100" b="1" dirty="0">
                <a:solidFill>
                  <a:srgbClr val="FF0000"/>
                </a:solidFill>
              </a:rPr>
              <a:t> </a:t>
            </a:r>
          </a:p>
          <a:p>
            <a:endParaRPr lang="en-US" sz="7100" b="1" dirty="0">
              <a:solidFill>
                <a:srgbClr val="FF0000"/>
              </a:solidFill>
            </a:endParaRPr>
          </a:p>
          <a:p>
            <a:r>
              <a:rPr lang="en-US" sz="7100" b="1" dirty="0">
                <a:solidFill>
                  <a:srgbClr val="FF0000"/>
                </a:solidFill>
              </a:rPr>
              <a:t>- Need to Show W.I.I.F.M.</a:t>
            </a:r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603" y="295422"/>
            <a:ext cx="10677379" cy="62741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3800" dirty="0">
                <a:solidFill>
                  <a:srgbClr val="FF0000"/>
                </a:solidFill>
              </a:rPr>
              <a:t>W</a:t>
            </a:r>
            <a:r>
              <a:rPr lang="en-US" sz="13800" dirty="0"/>
              <a:t>hat </a:t>
            </a:r>
            <a:r>
              <a:rPr lang="en-US" sz="13800" dirty="0">
                <a:solidFill>
                  <a:srgbClr val="FF0000"/>
                </a:solidFill>
              </a:rPr>
              <a:t>I</a:t>
            </a:r>
            <a:r>
              <a:rPr lang="en-US" sz="13800" dirty="0"/>
              <a:t>s </a:t>
            </a:r>
            <a:r>
              <a:rPr lang="en-US" sz="13800" dirty="0">
                <a:solidFill>
                  <a:srgbClr val="FF0000"/>
                </a:solidFill>
              </a:rPr>
              <a:t>I</a:t>
            </a:r>
            <a:r>
              <a:rPr lang="en-US" sz="13800" dirty="0"/>
              <a:t>n it </a:t>
            </a:r>
            <a:r>
              <a:rPr lang="en-US" sz="13800" dirty="0">
                <a:solidFill>
                  <a:srgbClr val="FF0000"/>
                </a:solidFill>
              </a:rPr>
              <a:t>F</a:t>
            </a:r>
            <a:r>
              <a:rPr lang="en-US" sz="13800" dirty="0"/>
              <a:t>or </a:t>
            </a:r>
            <a:r>
              <a:rPr lang="en-US" sz="13800" dirty="0">
                <a:solidFill>
                  <a:srgbClr val="FF0000"/>
                </a:solidFill>
              </a:rPr>
              <a:t>T</a:t>
            </a:r>
            <a:r>
              <a:rPr lang="en-US" sz="13800" dirty="0"/>
              <a:t>hem</a:t>
            </a:r>
          </a:p>
        </p:txBody>
      </p:sp>
    </p:spTree>
    <p:extLst>
      <p:ext uri="{BB962C8B-B14F-4D97-AF65-F5344CB8AC3E}">
        <p14:creationId xmlns:p14="http://schemas.microsoft.com/office/powerpoint/2010/main" val="1010528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3. </a:t>
            </a:r>
            <a:r>
              <a:rPr lang="en-US" sz="6000" dirty="0"/>
              <a:t>Great Opening </a:t>
            </a:r>
            <a:br>
              <a:rPr lang="en-US" sz="6000" dirty="0"/>
            </a:br>
            <a:r>
              <a:rPr lang="en-US" sz="6000" dirty="0"/>
              <a:t>(</a:t>
            </a:r>
            <a:r>
              <a:rPr lang="en-US" sz="6000" dirty="0">
                <a:solidFill>
                  <a:srgbClr val="FF0000"/>
                </a:solidFill>
              </a:rPr>
              <a:t>Catch them</a:t>
            </a:r>
            <a:r>
              <a:rPr lang="en-US" sz="6000" dirty="0"/>
              <a:t>… early)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10466710" cy="4414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Things NOT to DO</a:t>
            </a:r>
          </a:p>
          <a:p>
            <a:pPr>
              <a:buFont typeface="Arial" charset="0"/>
              <a:buChar char="•"/>
            </a:pPr>
            <a:r>
              <a:rPr lang="en-US" sz="3200" dirty="0"/>
              <a:t>Ums, </a:t>
            </a:r>
            <a:r>
              <a:rPr lang="en-US" sz="3200" dirty="0" err="1"/>
              <a:t>Uhs</a:t>
            </a:r>
            <a:r>
              <a:rPr lang="en-US" sz="3200" dirty="0"/>
              <a:t>, etc.</a:t>
            </a:r>
          </a:p>
          <a:p>
            <a:pPr>
              <a:buFont typeface="Arial" charset="0"/>
              <a:buChar char="•"/>
            </a:pPr>
            <a:r>
              <a:rPr lang="en-US" sz="3200" dirty="0"/>
              <a:t>Re-introduce yourself, ONLY at the end!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Things to DO</a:t>
            </a:r>
          </a:p>
          <a:p>
            <a:r>
              <a:rPr lang="en-US" sz="3200" dirty="0"/>
              <a:t>GET their attention! &amp; Keep it!</a:t>
            </a:r>
          </a:p>
          <a:p>
            <a:r>
              <a:rPr lang="en-US" sz="3200" dirty="0"/>
              <a:t>Common Ground, Question, State a Fact, Get them thinking </a:t>
            </a:r>
            <a:r>
              <a:rPr lang="en-US" sz="3600" dirty="0">
                <a:solidFill>
                  <a:srgbClr val="00B050"/>
                </a:solidFill>
              </a:rPr>
              <a:t>(</a:t>
            </a:r>
            <a:r>
              <a:rPr lang="en-US" sz="3600" i="1" dirty="0">
                <a:solidFill>
                  <a:srgbClr val="00B050"/>
                </a:solidFill>
              </a:rPr>
              <a:t>“think about …” “Imagine….”, “what if you…</a:t>
            </a:r>
            <a:r>
              <a:rPr lang="en-US" sz="3600" dirty="0">
                <a:solidFill>
                  <a:srgbClr val="00B050"/>
                </a:solidFill>
              </a:rPr>
              <a:t>”.) 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>
              <a:buFont typeface="Arial" charset="0"/>
              <a:buChar char="•"/>
            </a:pPr>
            <a:endParaRPr lang="en-US" sz="3200" dirty="0"/>
          </a:p>
          <a:p>
            <a:pPr>
              <a:buFont typeface="Arial" charset="0"/>
              <a:buChar char="•"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155" y="2286000"/>
            <a:ext cx="2744748" cy="293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2426</TotalTime>
  <Words>766</Words>
  <Application>Microsoft Macintosh PowerPoint</Application>
  <PresentationFormat>Widescreen</PresentationFormat>
  <Paragraphs>86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Brush Script MT</vt:lpstr>
      <vt:lpstr>Gill Sans MT</vt:lpstr>
      <vt:lpstr>Impact</vt:lpstr>
      <vt:lpstr>Badge</vt:lpstr>
      <vt:lpstr>Rock your  Presentation</vt:lpstr>
      <vt:lpstr>Understand WHEN Presenting, you are an Artist!  Be a great one!</vt:lpstr>
      <vt:lpstr>Picture you meant to draw</vt:lpstr>
      <vt:lpstr>Picture they saw</vt:lpstr>
      <vt:lpstr>PowerPoint Presentation</vt:lpstr>
      <vt:lpstr>1. Overcoming Fear </vt:lpstr>
      <vt:lpstr>2. Understanding the  “WHY”  of your presentation</vt:lpstr>
      <vt:lpstr>PowerPoint Presentation</vt:lpstr>
      <vt:lpstr>3. Great Opening  (Catch them… early) </vt:lpstr>
      <vt:lpstr>4. credibility statement </vt:lpstr>
      <vt:lpstr>5. Make Your audience comfortable </vt:lpstr>
      <vt:lpstr>6. Power Pause </vt:lpstr>
      <vt:lpstr>7. Effective movement  strengthens a presentation &amp; how to do it on Zoom!</vt:lpstr>
      <vt:lpstr>8. share brief agenda, depending… - for your short Presentation, Just tell them what they will can expect! </vt:lpstr>
      <vt:lpstr>9. Effective Content</vt:lpstr>
      <vt:lpstr>10. Deliver a GREAT hook!</vt:lpstr>
      <vt:lpstr>GREAT BEGINNING and a GREAT ENDING and  keep them close together!  This means: only focus on the important part of your presentation!</vt:lpstr>
      <vt:lpstr>BE creative!</vt:lpstr>
      <vt:lpstr>Great example of this… </vt:lpstr>
      <vt:lpstr>“When you See an empty parking lot you can think of me!”</vt:lpstr>
      <vt:lpstr>When you see toilet paper on the floor of the Bathroom</vt:lpstr>
      <vt:lpstr>HOW to you ROCK your</vt:lpstr>
      <vt:lpstr>KEYS to successful Q &amp; A.</vt:lpstr>
      <vt:lpstr>KEYS to successful Q &amp; A.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 your  Presentation</dc:title>
  <dc:creator>Microsoft Office User</dc:creator>
  <cp:lastModifiedBy>PJ Rogers</cp:lastModifiedBy>
  <cp:revision>34</cp:revision>
  <dcterms:created xsi:type="dcterms:W3CDTF">2016-05-06T01:30:00Z</dcterms:created>
  <dcterms:modified xsi:type="dcterms:W3CDTF">2021-06-26T00:31:09Z</dcterms:modified>
</cp:coreProperties>
</file>